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406" r:id="rId2"/>
    <p:sldId id="405" r:id="rId3"/>
    <p:sldId id="407" r:id="rId4"/>
    <p:sldId id="419" r:id="rId5"/>
    <p:sldId id="409" r:id="rId6"/>
    <p:sldId id="428" r:id="rId7"/>
    <p:sldId id="429" r:id="rId8"/>
    <p:sldId id="256" r:id="rId9"/>
    <p:sldId id="308" r:id="rId10"/>
    <p:sldId id="403" r:id="rId11"/>
    <p:sldId id="420" r:id="rId12"/>
    <p:sldId id="400" r:id="rId13"/>
    <p:sldId id="401" r:id="rId14"/>
    <p:sldId id="288" r:id="rId15"/>
    <p:sldId id="421" r:id="rId16"/>
    <p:sldId id="422" r:id="rId17"/>
    <p:sldId id="289" r:id="rId18"/>
    <p:sldId id="310" r:id="rId19"/>
    <p:sldId id="399" r:id="rId20"/>
    <p:sldId id="448" r:id="rId21"/>
    <p:sldId id="402" r:id="rId22"/>
    <p:sldId id="293" r:id="rId23"/>
    <p:sldId id="309" r:id="rId24"/>
    <p:sldId id="424" r:id="rId25"/>
    <p:sldId id="398" r:id="rId26"/>
    <p:sldId id="449" r:id="rId27"/>
    <p:sldId id="430" r:id="rId28"/>
    <p:sldId id="431" r:id="rId29"/>
    <p:sldId id="447" r:id="rId30"/>
    <p:sldId id="432" r:id="rId31"/>
    <p:sldId id="446" r:id="rId32"/>
    <p:sldId id="433" r:id="rId33"/>
    <p:sldId id="434" r:id="rId34"/>
    <p:sldId id="435" r:id="rId35"/>
    <p:sldId id="436" r:id="rId36"/>
    <p:sldId id="437" r:id="rId37"/>
    <p:sldId id="438" r:id="rId38"/>
    <p:sldId id="439" r:id="rId39"/>
    <p:sldId id="440" r:id="rId40"/>
    <p:sldId id="441" r:id="rId41"/>
    <p:sldId id="442" r:id="rId42"/>
    <p:sldId id="443" r:id="rId43"/>
    <p:sldId id="444" r:id="rId44"/>
    <p:sldId id="445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C66"/>
    <a:srgbClr val="38B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C5CBA0-C486-48A0-8C3D-7E133A774E5D}" v="6" dt="2021-10-20T16:56:13.2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6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Beatty" userId="0d7ccdab-feff-4ab1-bc18-308e87b700b6" providerId="ADAL" clId="{D6C5CBA0-C486-48A0-8C3D-7E133A774E5D}"/>
    <pc:docChg chg="addSld delSld modSld sldOrd">
      <pc:chgData name="Hannah Beatty" userId="0d7ccdab-feff-4ab1-bc18-308e87b700b6" providerId="ADAL" clId="{D6C5CBA0-C486-48A0-8C3D-7E133A774E5D}" dt="2021-10-20T21:09:55.649" v="33"/>
      <pc:docMkLst>
        <pc:docMk/>
      </pc:docMkLst>
      <pc:sldChg chg="del">
        <pc:chgData name="Hannah Beatty" userId="0d7ccdab-feff-4ab1-bc18-308e87b700b6" providerId="ADAL" clId="{D6C5CBA0-C486-48A0-8C3D-7E133A774E5D}" dt="2021-10-20T21:09:41.603" v="27" actId="47"/>
        <pc:sldMkLst>
          <pc:docMk/>
          <pc:sldMk cId="1320567120" sldId="423"/>
        </pc:sldMkLst>
      </pc:sldChg>
      <pc:sldChg chg="del">
        <pc:chgData name="Hannah Beatty" userId="0d7ccdab-feff-4ab1-bc18-308e87b700b6" providerId="ADAL" clId="{D6C5CBA0-C486-48A0-8C3D-7E133A774E5D}" dt="2021-10-20T21:09:52.152" v="31" actId="47"/>
        <pc:sldMkLst>
          <pc:docMk/>
          <pc:sldMk cId="526794190" sldId="425"/>
        </pc:sldMkLst>
      </pc:sldChg>
      <pc:sldChg chg="del">
        <pc:chgData name="Hannah Beatty" userId="0d7ccdab-feff-4ab1-bc18-308e87b700b6" providerId="ADAL" clId="{D6C5CBA0-C486-48A0-8C3D-7E133A774E5D}" dt="2021-10-20T21:09:19.324" v="23" actId="47"/>
        <pc:sldMkLst>
          <pc:docMk/>
          <pc:sldMk cId="1022762490" sldId="427"/>
        </pc:sldMkLst>
      </pc:sldChg>
      <pc:sldChg chg="modSp mod">
        <pc:chgData name="Hannah Beatty" userId="0d7ccdab-feff-4ab1-bc18-308e87b700b6" providerId="ADAL" clId="{D6C5CBA0-C486-48A0-8C3D-7E133A774E5D}" dt="2021-10-20T21:09:15.550" v="22" actId="170"/>
        <pc:sldMkLst>
          <pc:docMk/>
          <pc:sldMk cId="2779399029" sldId="428"/>
        </pc:sldMkLst>
        <pc:spChg chg="mod">
          <ac:chgData name="Hannah Beatty" userId="0d7ccdab-feff-4ab1-bc18-308e87b700b6" providerId="ADAL" clId="{D6C5CBA0-C486-48A0-8C3D-7E133A774E5D}" dt="2021-10-20T21:09:07.940" v="21" actId="207"/>
          <ac:spMkLst>
            <pc:docMk/>
            <pc:sldMk cId="2779399029" sldId="428"/>
            <ac:spMk id="6" creationId="{00667A02-30D8-4590-8C22-0EAAF753ACDC}"/>
          </ac:spMkLst>
        </pc:spChg>
        <pc:spChg chg="mod ord">
          <ac:chgData name="Hannah Beatty" userId="0d7ccdab-feff-4ab1-bc18-308e87b700b6" providerId="ADAL" clId="{D6C5CBA0-C486-48A0-8C3D-7E133A774E5D}" dt="2021-10-20T21:09:15.550" v="22" actId="170"/>
          <ac:spMkLst>
            <pc:docMk/>
            <pc:sldMk cId="2779399029" sldId="428"/>
            <ac:spMk id="9" creationId="{F4E1C644-16E1-46F4-BC2D-1796F913F50A}"/>
          </ac:spMkLst>
        </pc:spChg>
      </pc:sldChg>
      <pc:sldChg chg="addSp modSp mod modAnim">
        <pc:chgData name="Hannah Beatty" userId="0d7ccdab-feff-4ab1-bc18-308e87b700b6" providerId="ADAL" clId="{D6C5CBA0-C486-48A0-8C3D-7E133A774E5D}" dt="2021-10-20T16:56:16.959" v="19" actId="14100"/>
        <pc:sldMkLst>
          <pc:docMk/>
          <pc:sldMk cId="2740563277" sldId="447"/>
        </pc:sldMkLst>
        <pc:spChg chg="add mod">
          <ac:chgData name="Hannah Beatty" userId="0d7ccdab-feff-4ab1-bc18-308e87b700b6" providerId="ADAL" clId="{D6C5CBA0-C486-48A0-8C3D-7E133A774E5D}" dt="2021-10-20T16:55:47.196" v="10" actId="1076"/>
          <ac:spMkLst>
            <pc:docMk/>
            <pc:sldMk cId="2740563277" sldId="447"/>
            <ac:spMk id="4" creationId="{94BC8BA0-09EA-4661-AE0A-00F71A7A2838}"/>
          </ac:spMkLst>
        </pc:spChg>
        <pc:spChg chg="add mod">
          <ac:chgData name="Hannah Beatty" userId="0d7ccdab-feff-4ab1-bc18-308e87b700b6" providerId="ADAL" clId="{D6C5CBA0-C486-48A0-8C3D-7E133A774E5D}" dt="2021-10-20T16:55:45.602" v="9" actId="14100"/>
          <ac:spMkLst>
            <pc:docMk/>
            <pc:sldMk cId="2740563277" sldId="447"/>
            <ac:spMk id="5" creationId="{2A92A8A7-9374-48C4-848C-FF01C0A32676}"/>
          </ac:spMkLst>
        </pc:spChg>
        <pc:spChg chg="add mod">
          <ac:chgData name="Hannah Beatty" userId="0d7ccdab-feff-4ab1-bc18-308e87b700b6" providerId="ADAL" clId="{D6C5CBA0-C486-48A0-8C3D-7E133A774E5D}" dt="2021-10-20T16:55:55.217" v="12" actId="1076"/>
          <ac:spMkLst>
            <pc:docMk/>
            <pc:sldMk cId="2740563277" sldId="447"/>
            <ac:spMk id="6" creationId="{77952C5E-0ED9-41A2-AC65-4768A1EE3C70}"/>
          </ac:spMkLst>
        </pc:spChg>
        <pc:spChg chg="add mod">
          <ac:chgData name="Hannah Beatty" userId="0d7ccdab-feff-4ab1-bc18-308e87b700b6" providerId="ADAL" clId="{D6C5CBA0-C486-48A0-8C3D-7E133A774E5D}" dt="2021-10-20T16:56:11.086" v="16" actId="14100"/>
          <ac:spMkLst>
            <pc:docMk/>
            <pc:sldMk cId="2740563277" sldId="447"/>
            <ac:spMk id="7" creationId="{61515295-EF48-46DD-8117-B387289FE3F4}"/>
          </ac:spMkLst>
        </pc:spChg>
        <pc:spChg chg="add mod">
          <ac:chgData name="Hannah Beatty" userId="0d7ccdab-feff-4ab1-bc18-308e87b700b6" providerId="ADAL" clId="{D6C5CBA0-C486-48A0-8C3D-7E133A774E5D}" dt="2021-10-20T16:56:16.959" v="19" actId="14100"/>
          <ac:spMkLst>
            <pc:docMk/>
            <pc:sldMk cId="2740563277" sldId="447"/>
            <ac:spMk id="8" creationId="{C27F00AB-A82A-48F8-870B-20F286C1A8AA}"/>
          </ac:spMkLst>
        </pc:spChg>
        <pc:picChg chg="add mod">
          <ac:chgData name="Hannah Beatty" userId="0d7ccdab-feff-4ab1-bc18-308e87b700b6" providerId="ADAL" clId="{D6C5CBA0-C486-48A0-8C3D-7E133A774E5D}" dt="2021-10-20T16:55:10.735" v="2" actId="962"/>
          <ac:picMkLst>
            <pc:docMk/>
            <pc:sldMk cId="2740563277" sldId="447"/>
            <ac:picMk id="3" creationId="{C7948203-B310-4BD9-B3FC-0582DE79C679}"/>
          </ac:picMkLst>
        </pc:picChg>
      </pc:sldChg>
      <pc:sldChg chg="add ord">
        <pc:chgData name="Hannah Beatty" userId="0d7ccdab-feff-4ab1-bc18-308e87b700b6" providerId="ADAL" clId="{D6C5CBA0-C486-48A0-8C3D-7E133A774E5D}" dt="2021-10-20T21:09:39.842" v="26"/>
        <pc:sldMkLst>
          <pc:docMk/>
          <pc:sldMk cId="2546919461" sldId="448"/>
        </pc:sldMkLst>
      </pc:sldChg>
      <pc:sldChg chg="add ord">
        <pc:chgData name="Hannah Beatty" userId="0d7ccdab-feff-4ab1-bc18-308e87b700b6" providerId="ADAL" clId="{D6C5CBA0-C486-48A0-8C3D-7E133A774E5D}" dt="2021-10-20T21:09:55.649" v="33"/>
        <pc:sldMkLst>
          <pc:docMk/>
          <pc:sldMk cId="3012922180" sldId="44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92F95-58C0-4360-8332-2C30E6156356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453C8-FABB-49C4-99A2-BD7E0F06D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79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Song: “I Have Decided to Follow Jesus”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39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5-4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2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5-5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00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5-6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58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You can Screen Share these Counseling Card slides to go through as you normally would.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DA087-9676-4D4B-B905-3555AC7931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341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DA087-9676-4D4B-B905-3555AC7931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41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132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78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34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77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23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58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5-4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53C8-FABB-49C4-99A2-BD7E0F06DA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39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92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63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64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73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1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84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20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01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19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76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E2419-5DC4-4AF5-AEAC-14B2598BF6E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4.png"/><Relationship Id="rId4" Type="http://schemas.microsoft.com/office/2007/relationships/hdphoto" Target="../media/hdphoto7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6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 Video for Clubs 2020">
            <a:hlinkClick r:id="" action="ppaction://media"/>
            <a:extLst>
              <a:ext uri="{FF2B5EF4-FFF2-40B4-BE49-F238E27FC236}">
                <a16:creationId xmlns:a16="http://schemas.microsoft.com/office/drawing/2014/main" id="{DA9EE4E6-FCEB-488F-86FA-A45EBF653C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8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outdoor object&#10;&#10;Description automatically generated">
            <a:extLst>
              <a:ext uri="{FF2B5EF4-FFF2-40B4-BE49-F238E27FC236}">
                <a16:creationId xmlns:a16="http://schemas.microsoft.com/office/drawing/2014/main" id="{31D466E8-63A8-4F77-BBE2-81564663EB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7" t="-1" r="14268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709F94-9425-4DF4-9551-2459558FBB73}"/>
              </a:ext>
            </a:extLst>
          </p:cNvPr>
          <p:cNvSpPr/>
          <p:nvPr/>
        </p:nvSpPr>
        <p:spPr>
          <a:xfrm>
            <a:off x="4021282" y="430686"/>
            <a:ext cx="5039591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John 1:7b </a:t>
            </a:r>
          </a:p>
          <a:p>
            <a:pPr algn="ctr"/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“… the blood of Jesus Christ </a:t>
            </a:r>
          </a:p>
          <a:p>
            <a:pPr algn="ctr"/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 Son </a:t>
            </a:r>
            <a:r>
              <a:rPr lang="en-US" sz="6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cleanseth</a:t>
            </a:r>
            <a:r>
              <a:rPr lang="en-US" sz="6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us from all sin.”</a:t>
            </a:r>
          </a:p>
        </p:txBody>
      </p:sp>
    </p:spTree>
    <p:extLst>
      <p:ext uri="{BB962C8B-B14F-4D97-AF65-F5344CB8AC3E}">
        <p14:creationId xmlns:p14="http://schemas.microsoft.com/office/powerpoint/2010/main" val="3461954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0804886F-F660-45C3-BCB4-C8DE0472E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D3B3C2-D604-4FDB-8DA5-F1FFEA482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089" y="6581775"/>
            <a:ext cx="43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5-1</a:t>
            </a:r>
          </a:p>
        </p:txBody>
      </p:sp>
    </p:spTree>
    <p:extLst>
      <p:ext uri="{BB962C8B-B14F-4D97-AF65-F5344CB8AC3E}">
        <p14:creationId xmlns:p14="http://schemas.microsoft.com/office/powerpoint/2010/main" val="1128909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C21BD0-DB0B-4A8F-ABE0-36973A957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5" y="1580"/>
            <a:ext cx="8872209" cy="6856857"/>
          </a:xfrm>
        </p:spPr>
      </p:pic>
    </p:spTree>
    <p:extLst>
      <p:ext uri="{BB962C8B-B14F-4D97-AF65-F5344CB8AC3E}">
        <p14:creationId xmlns:p14="http://schemas.microsoft.com/office/powerpoint/2010/main" val="4276698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0804886F-F660-45C3-BCB4-C8DE0472E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D3B3C2-D604-4FDB-8DA5-F1FFEA482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089" y="6581775"/>
            <a:ext cx="43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5-1</a:t>
            </a:r>
          </a:p>
        </p:txBody>
      </p:sp>
    </p:spTree>
    <p:extLst>
      <p:ext uri="{BB962C8B-B14F-4D97-AF65-F5344CB8AC3E}">
        <p14:creationId xmlns:p14="http://schemas.microsoft.com/office/powerpoint/2010/main" val="2695246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CD5D5D-32FA-4820-B743-5ECDB874D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568"/>
            <a:ext cx="9174868" cy="692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90CF1334-EA7D-4468-A656-D76DBED68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6581775"/>
            <a:ext cx="388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5-2</a:t>
            </a:r>
          </a:p>
        </p:txBody>
      </p:sp>
    </p:spTree>
    <p:extLst>
      <p:ext uri="{BB962C8B-B14F-4D97-AF65-F5344CB8AC3E}">
        <p14:creationId xmlns:p14="http://schemas.microsoft.com/office/powerpoint/2010/main" val="2254297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ook on a table&#10;&#10;Description automatically generated with low confidence">
            <a:extLst>
              <a:ext uri="{FF2B5EF4-FFF2-40B4-BE49-F238E27FC236}">
                <a16:creationId xmlns:a16="http://schemas.microsoft.com/office/drawing/2014/main" id="{F5DA0525-FF1C-454B-8D6A-380E78A1B3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85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14254F-EA70-49E1-A3AD-2E209E2A86B1}"/>
              </a:ext>
            </a:extLst>
          </p:cNvPr>
          <p:cNvSpPr/>
          <p:nvPr/>
        </p:nvSpPr>
        <p:spPr>
          <a:xfrm>
            <a:off x="285750" y="504689"/>
            <a:ext cx="85725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Ecc</a:t>
            </a:r>
            <a:r>
              <a: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7:20 </a:t>
            </a:r>
          </a:p>
          <a:p>
            <a:pPr algn="ctr"/>
            <a:r>
              <a:rPr lang="en-US" sz="5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“For there is not a just man upon earth, that… doeth good, and </a:t>
            </a:r>
            <a:r>
              <a:rPr lang="en-US" sz="5400" b="1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sinneth</a:t>
            </a:r>
            <a:r>
              <a:rPr lang="en-US" sz="5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not.”</a:t>
            </a:r>
            <a:endParaRPr lang="en-US" sz="54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4625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CD5D5D-32FA-4820-B743-5ECDB874D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568"/>
            <a:ext cx="9174868" cy="692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90CF1334-EA7D-4468-A656-D76DBED68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6581775"/>
            <a:ext cx="388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5-2</a:t>
            </a:r>
          </a:p>
        </p:txBody>
      </p:sp>
    </p:spTree>
    <p:extLst>
      <p:ext uri="{BB962C8B-B14F-4D97-AF65-F5344CB8AC3E}">
        <p14:creationId xmlns:p14="http://schemas.microsoft.com/office/powerpoint/2010/main" val="715979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97273AD-4277-4F26-8EFE-3ABD614CF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D1DDE7-884F-485E-B500-3E09D881A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089" y="6581775"/>
            <a:ext cx="43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5-3</a:t>
            </a:r>
          </a:p>
        </p:txBody>
      </p:sp>
    </p:spTree>
    <p:extLst>
      <p:ext uri="{BB962C8B-B14F-4D97-AF65-F5344CB8AC3E}">
        <p14:creationId xmlns:p14="http://schemas.microsoft.com/office/powerpoint/2010/main" val="2736264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CD20E3CB-6C9F-408F-B145-4A6781CBC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97383607-311A-403E-8D42-F589D6BDD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6581775"/>
            <a:ext cx="388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5-4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C21BD0-DB0B-4A8F-ABE0-36973A957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5" y="1580"/>
            <a:ext cx="8872209" cy="6856857"/>
          </a:xfrm>
        </p:spPr>
      </p:pic>
    </p:spTree>
    <p:extLst>
      <p:ext uri="{BB962C8B-B14F-4D97-AF65-F5344CB8AC3E}">
        <p14:creationId xmlns:p14="http://schemas.microsoft.com/office/powerpoint/2010/main" val="363616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1FAB2CC7-23E6-4CC0-B595-BEA34EB15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0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27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reading a book&#10;&#10;Description automatically generated with medium confidence">
            <a:extLst>
              <a:ext uri="{FF2B5EF4-FFF2-40B4-BE49-F238E27FC236}">
                <a16:creationId xmlns:a16="http://schemas.microsoft.com/office/drawing/2014/main" id="{36C3D0A5-B636-4010-AD01-A0CEB5A5D1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0" b="11001"/>
          <a:stretch/>
        </p:blipFill>
        <p:spPr>
          <a:xfrm>
            <a:off x="489548" y="109113"/>
            <a:ext cx="8044325" cy="392889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9552"/>
            <a:ext cx="7036903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E1C644-16E1-46F4-BC2D-1796F913F50A}"/>
              </a:ext>
            </a:extLst>
          </p:cNvPr>
          <p:cNvSpPr/>
          <p:nvPr/>
        </p:nvSpPr>
        <p:spPr>
          <a:xfrm>
            <a:off x="0" y="4038008"/>
            <a:ext cx="9144000" cy="281999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667A02-30D8-4590-8C22-0EAAF753ACDC}"/>
              </a:ext>
            </a:extLst>
          </p:cNvPr>
          <p:cNvSpPr/>
          <p:nvPr/>
        </p:nvSpPr>
        <p:spPr>
          <a:xfrm>
            <a:off x="1" y="4650734"/>
            <a:ext cx="9023420" cy="22072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/>
          <a:p>
            <a:pPr algn="ctr" defTabSz="914400">
              <a:lnSpc>
                <a:spcPct val="120000"/>
              </a:lnSpc>
            </a:pPr>
            <a:r>
              <a:rPr lang="en-US" sz="4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</a:rPr>
              <a:t>“…Be ye steadfast, unmovable, a</a:t>
            </a:r>
            <a:r>
              <a:rPr lang="en-US" sz="4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</a:rPr>
              <a:t>lways abounding in the wor</a:t>
            </a:r>
            <a:r>
              <a:rPr lang="en-US" sz="4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</a:rPr>
              <a:t>k of the Lord….”</a:t>
            </a:r>
            <a:endParaRPr lang="en-US" sz="44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9E1594-36BD-4461-9BA8-02053D1E5D0D}"/>
              </a:ext>
            </a:extLst>
          </p:cNvPr>
          <p:cNvSpPr/>
          <p:nvPr/>
        </p:nvSpPr>
        <p:spPr>
          <a:xfrm>
            <a:off x="0" y="3949002"/>
            <a:ext cx="9144000" cy="701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A66CC7-5588-40EC-9A15-579C9B0DACAF}"/>
              </a:ext>
            </a:extLst>
          </p:cNvPr>
          <p:cNvSpPr txBox="1"/>
          <p:nvPr/>
        </p:nvSpPr>
        <p:spPr>
          <a:xfrm>
            <a:off x="-1" y="3949002"/>
            <a:ext cx="4845820" cy="7017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4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</a:rPr>
              <a:t>1 Cor. 15:58</a:t>
            </a:r>
          </a:p>
        </p:txBody>
      </p:sp>
    </p:spTree>
    <p:extLst>
      <p:ext uri="{BB962C8B-B14F-4D97-AF65-F5344CB8AC3E}">
        <p14:creationId xmlns:p14="http://schemas.microsoft.com/office/powerpoint/2010/main" val="2546919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CD20E3CB-6C9F-408F-B145-4A6781CBC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97383607-311A-403E-8D42-F589D6BDD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6581775"/>
            <a:ext cx="388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5-4</a:t>
            </a:r>
          </a:p>
        </p:txBody>
      </p:sp>
    </p:spTree>
    <p:extLst>
      <p:ext uri="{BB962C8B-B14F-4D97-AF65-F5344CB8AC3E}">
        <p14:creationId xmlns:p14="http://schemas.microsoft.com/office/powerpoint/2010/main" val="3479680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C0982E0D-67F7-44F2-B826-7CC5BF970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285587-63AE-4C5A-9E46-6FECCA021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089" y="6581775"/>
            <a:ext cx="43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5-5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314770A2-21C4-423C-BB8F-35F87F7C5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D80781C3-FD25-4AE1-AA5E-501CE0394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463" y="6581775"/>
            <a:ext cx="388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5-6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food, egg, plant, colorful&#10;&#10;Description automatically generated">
            <a:extLst>
              <a:ext uri="{FF2B5EF4-FFF2-40B4-BE49-F238E27FC236}">
                <a16:creationId xmlns:a16="http://schemas.microsoft.com/office/drawing/2014/main" id="{9671B17C-97FD-42AE-8695-B65BF5DF76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8" r="1255" b="9091"/>
          <a:stretch/>
        </p:blipFill>
        <p:spPr>
          <a:xfrm>
            <a:off x="20" y="10"/>
            <a:ext cx="650136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826549" y="0"/>
            <a:ext cx="731745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506356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63" y="2443480"/>
            <a:ext cx="241401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37DE3C-9321-414C-A5B5-753587F48BDF}"/>
              </a:ext>
            </a:extLst>
          </p:cNvPr>
          <p:cNvSpPr/>
          <p:nvPr/>
        </p:nvSpPr>
        <p:spPr>
          <a:xfrm>
            <a:off x="4572000" y="381837"/>
            <a:ext cx="4354323" cy="634804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John 3:16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“For God so loved the world,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that He gave His only begotten Son,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that whosoever believeth in Him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</a:t>
            </a:r>
            <a:r>
              <a:rPr lang="en-U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hould not perish but ha</a:t>
            </a:r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ve everlasting life.”</a:t>
            </a:r>
            <a:endParaRPr lang="en-US" sz="40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1245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C21BD0-DB0B-4A8F-ABE0-36973A957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5" y="1580"/>
            <a:ext cx="8872209" cy="6856857"/>
          </a:xfrm>
        </p:spPr>
      </p:pic>
    </p:spTree>
    <p:extLst>
      <p:ext uri="{BB962C8B-B14F-4D97-AF65-F5344CB8AC3E}">
        <p14:creationId xmlns:p14="http://schemas.microsoft.com/office/powerpoint/2010/main" val="3719278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reading a book&#10;&#10;Description automatically generated with medium confidence">
            <a:extLst>
              <a:ext uri="{FF2B5EF4-FFF2-40B4-BE49-F238E27FC236}">
                <a16:creationId xmlns:a16="http://schemas.microsoft.com/office/drawing/2014/main" id="{36C3D0A5-B636-4010-AD01-A0CEB5A5D1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0" b="11001"/>
          <a:stretch/>
        </p:blipFill>
        <p:spPr>
          <a:xfrm>
            <a:off x="489548" y="109113"/>
            <a:ext cx="8044325" cy="392889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9552"/>
            <a:ext cx="7036903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E1C644-16E1-46F4-BC2D-1796F913F50A}"/>
              </a:ext>
            </a:extLst>
          </p:cNvPr>
          <p:cNvSpPr/>
          <p:nvPr/>
        </p:nvSpPr>
        <p:spPr>
          <a:xfrm>
            <a:off x="0" y="4038008"/>
            <a:ext cx="9144000" cy="281999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667A02-30D8-4590-8C22-0EAAF753ACDC}"/>
              </a:ext>
            </a:extLst>
          </p:cNvPr>
          <p:cNvSpPr/>
          <p:nvPr/>
        </p:nvSpPr>
        <p:spPr>
          <a:xfrm>
            <a:off x="1" y="4650734"/>
            <a:ext cx="9023420" cy="22072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/>
          <a:p>
            <a:pPr algn="ctr" defTabSz="914400">
              <a:lnSpc>
                <a:spcPct val="120000"/>
              </a:lnSpc>
            </a:pPr>
            <a:r>
              <a:rPr lang="en-US" sz="4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</a:rPr>
              <a:t>“…Be ye steadfast, unmovable, a</a:t>
            </a:r>
            <a:r>
              <a:rPr lang="en-US" sz="4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</a:rPr>
              <a:t>lways abounding in the wor</a:t>
            </a:r>
            <a:r>
              <a:rPr lang="en-US" sz="4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</a:rPr>
              <a:t>k of the Lord….”</a:t>
            </a:r>
            <a:endParaRPr lang="en-US" sz="44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9E1594-36BD-4461-9BA8-02053D1E5D0D}"/>
              </a:ext>
            </a:extLst>
          </p:cNvPr>
          <p:cNvSpPr/>
          <p:nvPr/>
        </p:nvSpPr>
        <p:spPr>
          <a:xfrm>
            <a:off x="0" y="3949002"/>
            <a:ext cx="9144000" cy="701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A66CC7-5588-40EC-9A15-579C9B0DACAF}"/>
              </a:ext>
            </a:extLst>
          </p:cNvPr>
          <p:cNvSpPr txBox="1"/>
          <p:nvPr/>
        </p:nvSpPr>
        <p:spPr>
          <a:xfrm>
            <a:off x="-1" y="3949002"/>
            <a:ext cx="4845820" cy="7017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4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</a:rPr>
              <a:t>1 Cor. 15:58</a:t>
            </a:r>
          </a:p>
        </p:txBody>
      </p:sp>
    </p:spTree>
    <p:extLst>
      <p:ext uri="{BB962C8B-B14F-4D97-AF65-F5344CB8AC3E}">
        <p14:creationId xmlns:p14="http://schemas.microsoft.com/office/powerpoint/2010/main" val="30129221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9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Books of the Bible - OT">
            <a:hlinkClick r:id="" action="ppaction://media"/>
            <a:extLst>
              <a:ext uri="{FF2B5EF4-FFF2-40B4-BE49-F238E27FC236}">
                <a16:creationId xmlns:a16="http://schemas.microsoft.com/office/drawing/2014/main" id="{0A591A35-513E-4497-9986-0E1A2ACE8C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7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Diagram, logo&#10;&#10;Description automatically generated">
            <a:extLst>
              <a:ext uri="{FF2B5EF4-FFF2-40B4-BE49-F238E27FC236}">
                <a16:creationId xmlns:a16="http://schemas.microsoft.com/office/drawing/2014/main" id="{141DC11D-72F1-40EA-91DF-BC430FACDA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630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C7948203-B310-4BD9-B3FC-0582DE79C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4BC8BA0-09EA-4661-AE0A-00F71A7A2838}"/>
              </a:ext>
            </a:extLst>
          </p:cNvPr>
          <p:cNvSpPr/>
          <p:nvPr/>
        </p:nvSpPr>
        <p:spPr>
          <a:xfrm>
            <a:off x="3587262" y="311499"/>
            <a:ext cx="3175279" cy="1235947"/>
          </a:xfrm>
          <a:prstGeom prst="rect">
            <a:avLst/>
          </a:prstGeom>
          <a:solidFill>
            <a:srgbClr val="FDD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92A8A7-9374-48C4-848C-FF01C0A32676}"/>
              </a:ext>
            </a:extLst>
          </p:cNvPr>
          <p:cNvSpPr/>
          <p:nvPr/>
        </p:nvSpPr>
        <p:spPr>
          <a:xfrm>
            <a:off x="3739662" y="1606061"/>
            <a:ext cx="3175279" cy="1076849"/>
          </a:xfrm>
          <a:prstGeom prst="rect">
            <a:avLst/>
          </a:prstGeom>
          <a:solidFill>
            <a:srgbClr val="FDD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952C5E-0ED9-41A2-AC65-4768A1EE3C70}"/>
              </a:ext>
            </a:extLst>
          </p:cNvPr>
          <p:cNvSpPr/>
          <p:nvPr/>
        </p:nvSpPr>
        <p:spPr>
          <a:xfrm>
            <a:off x="3781530" y="2682910"/>
            <a:ext cx="3175279" cy="1076849"/>
          </a:xfrm>
          <a:prstGeom prst="rect">
            <a:avLst/>
          </a:prstGeom>
          <a:solidFill>
            <a:srgbClr val="FDD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515295-EF48-46DD-8117-B387289FE3F4}"/>
              </a:ext>
            </a:extLst>
          </p:cNvPr>
          <p:cNvSpPr/>
          <p:nvPr/>
        </p:nvSpPr>
        <p:spPr>
          <a:xfrm>
            <a:off x="3801626" y="3759759"/>
            <a:ext cx="3744685" cy="1264417"/>
          </a:xfrm>
          <a:prstGeom prst="rect">
            <a:avLst/>
          </a:prstGeom>
          <a:solidFill>
            <a:srgbClr val="FDD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7F00AB-A82A-48F8-870B-20F286C1A8AA}"/>
              </a:ext>
            </a:extLst>
          </p:cNvPr>
          <p:cNvSpPr/>
          <p:nvPr/>
        </p:nvSpPr>
        <p:spPr>
          <a:xfrm>
            <a:off x="3821722" y="5024176"/>
            <a:ext cx="5181601" cy="1264417"/>
          </a:xfrm>
          <a:prstGeom prst="rect">
            <a:avLst/>
          </a:prstGeom>
          <a:solidFill>
            <a:srgbClr val="FDD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6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7" name="Arc 136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6100024" y="863980"/>
            <a:ext cx="2987899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004647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Faith &amp;amp; Motherhood} Teaching Children To Pray—Purposefully and From the  Heart | MyBrownBaby">
            <a:extLst>
              <a:ext uri="{FF2B5EF4-FFF2-40B4-BE49-F238E27FC236}">
                <a16:creationId xmlns:a16="http://schemas.microsoft.com/office/drawing/2014/main" id="{6E0E2CBE-35AD-4CEF-9289-DADFEFC8F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" r="1" b="13967"/>
          <a:stretch/>
        </p:blipFill>
        <p:spPr bwMode="auto">
          <a:xfrm>
            <a:off x="527386" y="1035013"/>
            <a:ext cx="3583036" cy="461823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4692EF-6084-4454-91CD-D46BB787E9E0}"/>
              </a:ext>
            </a:extLst>
          </p:cNvPr>
          <p:cNvSpPr/>
          <p:nvPr/>
        </p:nvSpPr>
        <p:spPr>
          <a:xfrm>
            <a:off x="4110422" y="1035013"/>
            <a:ext cx="4659286" cy="50392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R="0" lvl="0" algn="ctr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7200" b="1" i="0" u="none" strike="noStrike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Thank You</a:t>
            </a:r>
          </a:p>
          <a:p>
            <a:pPr marR="0" lvl="0" algn="ctr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7200" b="1" i="0" u="none" strike="noStrike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Prayers</a:t>
            </a:r>
          </a:p>
          <a:p>
            <a:pPr marR="0" lvl="0" algn="ctr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7200" b="1" i="0" u="none" strike="noStrike" cap="none" spc="0" normalizeH="0" baseline="0" noProof="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  <a:p>
            <a:pPr marR="0" lvl="0" algn="ctr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7200" b="1" i="0" u="none" strike="noStrike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Please</a:t>
            </a:r>
          </a:p>
          <a:p>
            <a:pPr marR="0" lvl="0" algn="ctr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72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Prayers</a:t>
            </a:r>
            <a:endParaRPr kumimoji="0" lang="en-US" sz="7200" b="1" i="0" u="none" strike="noStrike" cap="none" spc="0" normalizeH="0" baseline="0" noProof="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000986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DB5BC5BF-7F76-402C-AC48-F2033B6AA8F3}"/>
              </a:ext>
            </a:extLst>
          </p:cNvPr>
          <p:cNvSpPr/>
          <p:nvPr/>
        </p:nvSpPr>
        <p:spPr>
          <a:xfrm>
            <a:off x="277128" y="821452"/>
            <a:ext cx="5240285" cy="5215095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8107FF-BB17-48DA-9BC0-C927B07BB01D}"/>
              </a:ext>
            </a:extLst>
          </p:cNvPr>
          <p:cNvSpPr/>
          <p:nvPr/>
        </p:nvSpPr>
        <p:spPr>
          <a:xfrm>
            <a:off x="884255" y="1363216"/>
            <a:ext cx="7375489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Lucida Console" panose="020B0609040504020204" pitchFamily="49" charset="0"/>
                <a:ea typeface="+mn-ea"/>
                <a:cs typeface="+mn-cs"/>
              </a:rPr>
              <a:t>Review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939621-A9FA-4DD2-B61B-DFD4482CA8C9}"/>
              </a:ext>
            </a:extLst>
          </p:cNvPr>
          <p:cNvSpPr/>
          <p:nvPr/>
        </p:nvSpPr>
        <p:spPr>
          <a:xfrm>
            <a:off x="2808445" y="3275598"/>
            <a:ext cx="149432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331B37-82C9-4AF4-9B1E-914816064539}"/>
              </a:ext>
            </a:extLst>
          </p:cNvPr>
          <p:cNvSpPr/>
          <p:nvPr/>
        </p:nvSpPr>
        <p:spPr>
          <a:xfrm>
            <a:off x="4027947" y="3275598"/>
            <a:ext cx="147027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FBE96B-B56F-4B3D-B315-5B67D6CE3327}"/>
              </a:ext>
            </a:extLst>
          </p:cNvPr>
          <p:cNvSpPr/>
          <p:nvPr/>
        </p:nvSpPr>
        <p:spPr>
          <a:xfrm>
            <a:off x="5193842" y="3275597"/>
            <a:ext cx="189507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93C9AE-176B-49EE-A0A8-688CA10A20D4}"/>
              </a:ext>
            </a:extLst>
          </p:cNvPr>
          <p:cNvSpPr/>
          <p:nvPr/>
        </p:nvSpPr>
        <p:spPr>
          <a:xfrm>
            <a:off x="6732061" y="3275596"/>
            <a:ext cx="115608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0E19D3-31AB-4341-B658-9A7F3F2C1CEC}"/>
              </a:ext>
            </a:extLst>
          </p:cNvPr>
          <p:cNvSpPr/>
          <p:nvPr/>
        </p:nvSpPr>
        <p:spPr>
          <a:xfrm>
            <a:off x="5258462" y="2193185"/>
            <a:ext cx="381837" cy="1526292"/>
          </a:xfrm>
          <a:prstGeom prst="rect">
            <a:avLst/>
          </a:prstGeom>
          <a:solidFill>
            <a:srgbClr val="454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496C65AE-4571-40B9-8A6C-65E8819EA2F2}"/>
              </a:ext>
            </a:extLst>
          </p:cNvPr>
          <p:cNvSpPr/>
          <p:nvPr/>
        </p:nvSpPr>
        <p:spPr>
          <a:xfrm rot="9781099">
            <a:off x="5217650" y="4003719"/>
            <a:ext cx="328365" cy="719676"/>
          </a:xfrm>
          <a:custGeom>
            <a:avLst/>
            <a:gdLst>
              <a:gd name="connsiteX0" fmla="*/ 0 w 545209"/>
              <a:gd name="connsiteY0" fmla="*/ 553929 h 553929"/>
              <a:gd name="connsiteX1" fmla="*/ 272605 w 545209"/>
              <a:gd name="connsiteY1" fmla="*/ 0 h 553929"/>
              <a:gd name="connsiteX2" fmla="*/ 545209 w 545209"/>
              <a:gd name="connsiteY2" fmla="*/ 553929 h 553929"/>
              <a:gd name="connsiteX3" fmla="*/ 0 w 545209"/>
              <a:gd name="connsiteY3" fmla="*/ 553929 h 553929"/>
              <a:gd name="connsiteX0" fmla="*/ 0 w 329427"/>
              <a:gd name="connsiteY0" fmla="*/ 553929 h 553929"/>
              <a:gd name="connsiteX1" fmla="*/ 272605 w 329427"/>
              <a:gd name="connsiteY1" fmla="*/ 0 h 553929"/>
              <a:gd name="connsiteX2" fmla="*/ 329427 w 329427"/>
              <a:gd name="connsiteY2" fmla="*/ 547219 h 553929"/>
              <a:gd name="connsiteX3" fmla="*/ 0 w 329427"/>
              <a:gd name="connsiteY3" fmla="*/ 553929 h 553929"/>
              <a:gd name="connsiteX0" fmla="*/ 0 w 292841"/>
              <a:gd name="connsiteY0" fmla="*/ 582010 h 582010"/>
              <a:gd name="connsiteX1" fmla="*/ 236019 w 292841"/>
              <a:gd name="connsiteY1" fmla="*/ 0 h 582010"/>
              <a:gd name="connsiteX2" fmla="*/ 292841 w 292841"/>
              <a:gd name="connsiteY2" fmla="*/ 547219 h 582010"/>
              <a:gd name="connsiteX3" fmla="*/ 0 w 292841"/>
              <a:gd name="connsiteY3" fmla="*/ 582010 h 582010"/>
              <a:gd name="connsiteX0" fmla="*/ 0 w 292841"/>
              <a:gd name="connsiteY0" fmla="*/ 582010 h 582010"/>
              <a:gd name="connsiteX1" fmla="*/ 236019 w 292841"/>
              <a:gd name="connsiteY1" fmla="*/ 0 h 582010"/>
              <a:gd name="connsiteX2" fmla="*/ 292841 w 292841"/>
              <a:gd name="connsiteY2" fmla="*/ 547219 h 582010"/>
              <a:gd name="connsiteX3" fmla="*/ 0 w 292841"/>
              <a:gd name="connsiteY3" fmla="*/ 582010 h 582010"/>
              <a:gd name="connsiteX0" fmla="*/ 0 w 292841"/>
              <a:gd name="connsiteY0" fmla="*/ 613150 h 613150"/>
              <a:gd name="connsiteX1" fmla="*/ 256045 w 292841"/>
              <a:gd name="connsiteY1" fmla="*/ 0 h 613150"/>
              <a:gd name="connsiteX2" fmla="*/ 292841 w 292841"/>
              <a:gd name="connsiteY2" fmla="*/ 578359 h 613150"/>
              <a:gd name="connsiteX3" fmla="*/ 0 w 292841"/>
              <a:gd name="connsiteY3" fmla="*/ 613150 h 613150"/>
              <a:gd name="connsiteX0" fmla="*/ 0 w 292841"/>
              <a:gd name="connsiteY0" fmla="*/ 738046 h 738046"/>
              <a:gd name="connsiteX1" fmla="*/ 276411 w 292841"/>
              <a:gd name="connsiteY1" fmla="*/ 0 h 738046"/>
              <a:gd name="connsiteX2" fmla="*/ 292841 w 292841"/>
              <a:gd name="connsiteY2" fmla="*/ 703255 h 738046"/>
              <a:gd name="connsiteX3" fmla="*/ 0 w 292841"/>
              <a:gd name="connsiteY3" fmla="*/ 738046 h 738046"/>
              <a:gd name="connsiteX0" fmla="*/ 0 w 292841"/>
              <a:gd name="connsiteY0" fmla="*/ 738046 h 738046"/>
              <a:gd name="connsiteX1" fmla="*/ 276411 w 292841"/>
              <a:gd name="connsiteY1" fmla="*/ 0 h 738046"/>
              <a:gd name="connsiteX2" fmla="*/ 292841 w 292841"/>
              <a:gd name="connsiteY2" fmla="*/ 703255 h 738046"/>
              <a:gd name="connsiteX3" fmla="*/ 0 w 292841"/>
              <a:gd name="connsiteY3" fmla="*/ 738046 h 738046"/>
              <a:gd name="connsiteX0" fmla="*/ 0 w 309267"/>
              <a:gd name="connsiteY0" fmla="*/ 734510 h 734510"/>
              <a:gd name="connsiteX1" fmla="*/ 309267 w 309267"/>
              <a:gd name="connsiteY1" fmla="*/ 0 h 734510"/>
              <a:gd name="connsiteX2" fmla="*/ 292841 w 309267"/>
              <a:gd name="connsiteY2" fmla="*/ 699719 h 734510"/>
              <a:gd name="connsiteX3" fmla="*/ 0 w 309267"/>
              <a:gd name="connsiteY3" fmla="*/ 734510 h 734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67" h="734510">
                <a:moveTo>
                  <a:pt x="0" y="734510"/>
                </a:moveTo>
                <a:cubicBezTo>
                  <a:pt x="90196" y="444700"/>
                  <a:pt x="108808" y="437284"/>
                  <a:pt x="309267" y="0"/>
                </a:cubicBezTo>
                <a:lnTo>
                  <a:pt x="292841" y="699719"/>
                </a:lnTo>
                <a:lnTo>
                  <a:pt x="0" y="734510"/>
                </a:lnTo>
                <a:close/>
              </a:path>
            </a:pathLst>
          </a:custGeom>
          <a:solidFill>
            <a:srgbClr val="454C78"/>
          </a:solidFill>
          <a:ln>
            <a:solidFill>
              <a:srgbClr val="454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7438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background pattern, square&#10;&#10;Description automatically generated">
            <a:extLst>
              <a:ext uri="{FF2B5EF4-FFF2-40B4-BE49-F238E27FC236}">
                <a16:creationId xmlns:a16="http://schemas.microsoft.com/office/drawing/2014/main" id="{FB0A4572-F395-41A0-81C0-9BC6503C8E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" b="3004"/>
          <a:stretch/>
        </p:blipFill>
        <p:spPr>
          <a:xfrm>
            <a:off x="0" y="180870"/>
            <a:ext cx="9144000" cy="6471139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DC2E318-2884-4BFC-A937-65A3BE6C4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62" b="97454" l="2648" r="98698">
                        <a14:foregroundMark x1="17839" y1="19734" x2="17839" y2="19734"/>
                        <a14:foregroundMark x1="19792" y1="7292" x2="5208" y2="20833"/>
                        <a14:foregroundMark x1="5208" y1="20833" x2="4601" y2="24479"/>
                        <a14:foregroundMark x1="17144" y1="3877" x2="2648" y2="11169"/>
                        <a14:foregroundMark x1="62370" y1="55382" x2="66016" y2="30035"/>
                        <a14:foregroundMark x1="83507" y1="70370" x2="89453" y2="89294"/>
                        <a14:foregroundMark x1="89453" y1="89294" x2="89453" y2="89294"/>
                        <a14:foregroundMark x1="98698" y1="58391" x2="98351" y2="87963"/>
                        <a14:foregroundMark x1="88759" y1="97454" x2="80512" y2="88831"/>
                        <a14:foregroundMark x1="21788" y1="20602" x2="35634" y2="48495"/>
                        <a14:foregroundMark x1="4948" y1="38194" x2="22830" y2="20370"/>
                        <a14:foregroundMark x1="22830" y1="20370" x2="25087" y2="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349" y="572756"/>
            <a:ext cx="3044651" cy="2341266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74FE682-7CA7-424F-895D-1B186244C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62" b="97454" l="2648" r="98698">
                        <a14:foregroundMark x1="17839" y1="19734" x2="17839" y2="19734"/>
                        <a14:foregroundMark x1="19792" y1="7292" x2="5208" y2="20833"/>
                        <a14:foregroundMark x1="5208" y1="20833" x2="4601" y2="24479"/>
                        <a14:foregroundMark x1="17144" y1="3877" x2="2648" y2="11169"/>
                        <a14:foregroundMark x1="62370" y1="55382" x2="66016" y2="30035"/>
                        <a14:foregroundMark x1="83507" y1="70370" x2="89453" y2="89294"/>
                        <a14:foregroundMark x1="89453" y1="89294" x2="89453" y2="89294"/>
                        <a14:foregroundMark x1="98698" y1="58391" x2="98351" y2="87963"/>
                        <a14:foregroundMark x1="88759" y1="97454" x2="80512" y2="88831"/>
                        <a14:foregroundMark x1="21788" y1="20602" x2="35634" y2="48495"/>
                        <a14:foregroundMark x1="4948" y1="38194" x2="22830" y2="20370"/>
                        <a14:foregroundMark x1="22830" y1="20370" x2="25087" y2="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651" y="3820049"/>
            <a:ext cx="3044651" cy="234126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7BEDCF9-8B82-471C-8F33-775D44BBD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62" b="97454" l="2648" r="98698">
                        <a14:foregroundMark x1="17839" y1="19734" x2="17839" y2="19734"/>
                        <a14:foregroundMark x1="19792" y1="7292" x2="5208" y2="20833"/>
                        <a14:foregroundMark x1="5208" y1="20833" x2="4601" y2="24479"/>
                        <a14:foregroundMark x1="17144" y1="3877" x2="2648" y2="11169"/>
                        <a14:foregroundMark x1="62370" y1="55382" x2="66016" y2="30035"/>
                        <a14:foregroundMark x1="83507" y1="70370" x2="89453" y2="89294"/>
                        <a14:foregroundMark x1="89453" y1="89294" x2="89453" y2="89294"/>
                        <a14:foregroundMark x1="98698" y1="58391" x2="98351" y2="87963"/>
                        <a14:foregroundMark x1="88759" y1="97454" x2="80512" y2="88831"/>
                        <a14:foregroundMark x1="21788" y1="20602" x2="35634" y2="48495"/>
                        <a14:foregroundMark x1="4948" y1="38194" x2="22830" y2="20370"/>
                        <a14:foregroundMark x1="22830" y1="20370" x2="25087" y2="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756"/>
            <a:ext cx="3044651" cy="2341266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AAAF3D2-FD06-46A4-8584-B2B7F9E044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14" b="96933" l="304" r="98698">
                        <a14:foregroundMark x1="19792" y1="6250" x2="3646" y2="22975"/>
                        <a14:foregroundMark x1="3646" y1="22975" x2="3646" y2="24306"/>
                        <a14:foregroundMark x1="347" y1="9375" x2="13194" y2="4514"/>
                        <a14:foregroundMark x1="13194" y1="8044" x2="23438" y2="30903"/>
                        <a14:foregroundMark x1="23438" y1="30903" x2="9245" y2="40162"/>
                        <a14:foregroundMark x1="62370" y1="51620" x2="81337" y2="72280"/>
                        <a14:foregroundMark x1="81337" y1="72280" x2="82161" y2="74016"/>
                        <a14:foregroundMark x1="80512" y1="85475" x2="87804" y2="66088"/>
                        <a14:foregroundMark x1="89106" y1="60417" x2="88932" y2="90567"/>
                        <a14:foregroundMark x1="88932" y1="90567" x2="78863" y2="91204"/>
                        <a14:foregroundMark x1="78863" y1="91204" x2="93403" y2="95602"/>
                        <a14:foregroundMark x1="98698" y1="59954" x2="97049" y2="96933"/>
                        <a14:foregroundMark x1="7595" y1="39294" x2="20443" y2="42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698" y="630534"/>
            <a:ext cx="3044651" cy="2283488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2E52E15-1A97-496C-A043-2D52F920E2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14" b="96933" l="304" r="98698">
                        <a14:foregroundMark x1="19792" y1="6250" x2="3646" y2="22975"/>
                        <a14:foregroundMark x1="3646" y1="22975" x2="3646" y2="24306"/>
                        <a14:foregroundMark x1="347" y1="9375" x2="13194" y2="4514"/>
                        <a14:foregroundMark x1="13194" y1="8044" x2="23438" y2="30903"/>
                        <a14:foregroundMark x1="23438" y1="30903" x2="9245" y2="40162"/>
                        <a14:foregroundMark x1="62370" y1="51620" x2="81337" y2="72280"/>
                        <a14:foregroundMark x1="81337" y1="72280" x2="82161" y2="74016"/>
                        <a14:foregroundMark x1="80512" y1="85475" x2="87804" y2="66088"/>
                        <a14:foregroundMark x1="89106" y1="60417" x2="88932" y2="90567"/>
                        <a14:foregroundMark x1="88932" y1="90567" x2="78863" y2="91204"/>
                        <a14:foregroundMark x1="78863" y1="91204" x2="93403" y2="95602"/>
                        <a14:foregroundMark x1="98698" y1="59954" x2="97049" y2="96933"/>
                        <a14:foregroundMark x1="7595" y1="39294" x2="20443" y2="42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8938"/>
            <a:ext cx="3044651" cy="2283488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A32A24B-133B-4DF9-B078-75B720A79A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14" b="96933" l="304" r="98698">
                        <a14:foregroundMark x1="19792" y1="6250" x2="3646" y2="22975"/>
                        <a14:foregroundMark x1="3646" y1="22975" x2="3646" y2="24306"/>
                        <a14:foregroundMark x1="347" y1="9375" x2="13194" y2="4514"/>
                        <a14:foregroundMark x1="13194" y1="8044" x2="23438" y2="30903"/>
                        <a14:foregroundMark x1="23438" y1="30903" x2="9245" y2="40162"/>
                        <a14:foregroundMark x1="62370" y1="51620" x2="81337" y2="72280"/>
                        <a14:foregroundMark x1="81337" y1="72280" x2="82161" y2="74016"/>
                        <a14:foregroundMark x1="80512" y1="85475" x2="87804" y2="66088"/>
                        <a14:foregroundMark x1="89106" y1="60417" x2="88932" y2="90567"/>
                        <a14:foregroundMark x1="88932" y1="90567" x2="78863" y2="91204"/>
                        <a14:foregroundMark x1="78863" y1="91204" x2="93403" y2="95602"/>
                        <a14:foregroundMark x1="98698" y1="59954" x2="97049" y2="96933"/>
                        <a14:foregroundMark x1="7595" y1="39294" x2="20443" y2="42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349" y="3849357"/>
            <a:ext cx="3044651" cy="22834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B36DA9-5BF9-47BF-85A0-572611D334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06" t="29159" r="33407" b="29376"/>
          <a:stretch/>
        </p:blipFill>
        <p:spPr>
          <a:xfrm>
            <a:off x="2057462" y="1860621"/>
            <a:ext cx="997236" cy="9344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244958-FBAC-4575-888F-A15EE4C8F6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06" t="29159" r="33407" b="29376"/>
          <a:stretch/>
        </p:blipFill>
        <p:spPr>
          <a:xfrm>
            <a:off x="6089302" y="696058"/>
            <a:ext cx="997236" cy="9344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F600A3-3149-4044-A3CE-A88E33C894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06" t="29159" r="33407" b="29376"/>
          <a:stretch/>
        </p:blipFill>
        <p:spPr>
          <a:xfrm>
            <a:off x="3034604" y="3951515"/>
            <a:ext cx="997236" cy="9344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B14167-BE99-48EC-A6CE-E3795B2E3F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06" t="29159" r="33407" b="29376"/>
          <a:stretch/>
        </p:blipFill>
        <p:spPr>
          <a:xfrm>
            <a:off x="2149572" y="5079025"/>
            <a:ext cx="997236" cy="9344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CA1454-D9AC-472B-AD60-5CA4AEE196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06" t="29159" r="33407" b="29376"/>
          <a:stretch/>
        </p:blipFill>
        <p:spPr>
          <a:xfrm>
            <a:off x="5112160" y="1885952"/>
            <a:ext cx="997236" cy="9344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4CFE05A-006A-4FCD-8FAC-5D70471954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06" t="29159" r="33407" b="29376"/>
          <a:stretch/>
        </p:blipFill>
        <p:spPr>
          <a:xfrm>
            <a:off x="6089302" y="3955702"/>
            <a:ext cx="997236" cy="93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9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03DD8B6-412E-4F11-9383-13544166E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7" y="1710160"/>
            <a:ext cx="6910086" cy="51825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C42C64-30FD-4E6F-B652-2675EEC69CA3}"/>
              </a:ext>
            </a:extLst>
          </p:cNvPr>
          <p:cNvSpPr/>
          <p:nvPr/>
        </p:nvSpPr>
        <p:spPr>
          <a:xfrm>
            <a:off x="-902825" y="816016"/>
            <a:ext cx="10776030" cy="26129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F19824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Thank you for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E5A9D4-63E9-4FAD-A657-963D2BA00264}"/>
              </a:ext>
            </a:extLst>
          </p:cNvPr>
          <p:cNvSpPr/>
          <p:nvPr/>
        </p:nvSpPr>
        <p:spPr>
          <a:xfrm>
            <a:off x="1329606" y="1115387"/>
            <a:ext cx="3214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FFDF2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joining our</a:t>
            </a:r>
          </a:p>
        </p:txBody>
      </p:sp>
    </p:spTree>
    <p:extLst>
      <p:ext uri="{BB962C8B-B14F-4D97-AF65-F5344CB8AC3E}">
        <p14:creationId xmlns:p14="http://schemas.microsoft.com/office/powerpoint/2010/main" val="728560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437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015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557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4263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7816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9228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528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ey Obey The Lord">
            <a:hlinkClick r:id="" action="ppaction://media"/>
            <a:extLst>
              <a:ext uri="{FF2B5EF4-FFF2-40B4-BE49-F238E27FC236}">
                <a16:creationId xmlns:a16="http://schemas.microsoft.com/office/drawing/2014/main" id="{5881C607-1CDB-4CF1-B92D-AA051E66E9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2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8029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8217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8234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12416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364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!!BGRectangle">
            <a:extLst>
              <a:ext uri="{FF2B5EF4-FFF2-40B4-BE49-F238E27FC236}">
                <a16:creationId xmlns:a16="http://schemas.microsoft.com/office/drawing/2014/main" id="{F1611BA9-268A-49A6-84F8-FC9153668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0EB187-900F-4AF5-813B-101456D9F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n open book on a table&#10;&#10;Description automatically generated with medium confidence">
            <a:extLst>
              <a:ext uri="{FF2B5EF4-FFF2-40B4-BE49-F238E27FC236}">
                <a16:creationId xmlns:a16="http://schemas.microsoft.com/office/drawing/2014/main" id="{DD560FEC-150C-4E16-B533-E6C20FF80F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" r="6723" b="-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4F8B1D-B03E-4A2F-ADDA-8D26B6F0BFF0}"/>
              </a:ext>
            </a:extLst>
          </p:cNvPr>
          <p:cNvSpPr/>
          <p:nvPr/>
        </p:nvSpPr>
        <p:spPr>
          <a:xfrm>
            <a:off x="3290511" y="1200152"/>
            <a:ext cx="5642474" cy="44576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800" b="1" i="0" u="none" strike="noStrike" kern="1200" cap="none" spc="0" normalizeH="0" baseline="0" noProof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Memory Verse</a:t>
            </a:r>
          </a:p>
        </p:txBody>
      </p:sp>
      <p:sp>
        <p:nvSpPr>
          <p:cNvPr id="17" name="!!Line">
            <a:extLst>
              <a:ext uri="{FF2B5EF4-FFF2-40B4-BE49-F238E27FC236}">
                <a16:creationId xmlns:a16="http://schemas.microsoft.com/office/drawing/2014/main" id="{1825D5AF-D278-4D9A-A4F5-A1A1D3507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4952" y="2286000"/>
            <a:ext cx="20574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060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reading a book&#10;&#10;Description automatically generated with medium confidence">
            <a:extLst>
              <a:ext uri="{FF2B5EF4-FFF2-40B4-BE49-F238E27FC236}">
                <a16:creationId xmlns:a16="http://schemas.microsoft.com/office/drawing/2014/main" id="{36C3D0A5-B636-4010-AD01-A0CEB5A5D1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0" b="11001"/>
          <a:stretch/>
        </p:blipFill>
        <p:spPr>
          <a:xfrm>
            <a:off x="489548" y="109113"/>
            <a:ext cx="8044325" cy="392889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9552"/>
            <a:ext cx="7036903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E1C644-16E1-46F4-BC2D-1796F913F50A}"/>
              </a:ext>
            </a:extLst>
          </p:cNvPr>
          <p:cNvSpPr/>
          <p:nvPr/>
        </p:nvSpPr>
        <p:spPr>
          <a:xfrm>
            <a:off x="0" y="4038008"/>
            <a:ext cx="9144000" cy="281999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667A02-30D8-4590-8C22-0EAAF753ACDC}"/>
              </a:ext>
            </a:extLst>
          </p:cNvPr>
          <p:cNvSpPr/>
          <p:nvPr/>
        </p:nvSpPr>
        <p:spPr>
          <a:xfrm>
            <a:off x="1" y="4650734"/>
            <a:ext cx="9023420" cy="220726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/>
          <a:p>
            <a:pPr algn="ctr" defTabSz="914400">
              <a:lnSpc>
                <a:spcPct val="120000"/>
              </a:lnSpc>
            </a:pPr>
            <a:r>
              <a:rPr lang="en-US" sz="4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</a:rPr>
              <a:t>“…Be ye steadfast, unmovable, a</a:t>
            </a:r>
            <a:r>
              <a:rPr lang="en-US" sz="4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</a:rPr>
              <a:t>lways abounding in the wor</a:t>
            </a:r>
            <a:r>
              <a:rPr lang="en-US" sz="4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</a:rPr>
              <a:t>k of the Lord….”</a:t>
            </a:r>
            <a:endParaRPr lang="en-US" sz="44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9E1594-36BD-4461-9BA8-02053D1E5D0D}"/>
              </a:ext>
            </a:extLst>
          </p:cNvPr>
          <p:cNvSpPr/>
          <p:nvPr/>
        </p:nvSpPr>
        <p:spPr>
          <a:xfrm>
            <a:off x="0" y="3949002"/>
            <a:ext cx="9144000" cy="701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A66CC7-5588-40EC-9A15-579C9B0DACAF}"/>
              </a:ext>
            </a:extLst>
          </p:cNvPr>
          <p:cNvSpPr txBox="1"/>
          <p:nvPr/>
        </p:nvSpPr>
        <p:spPr>
          <a:xfrm>
            <a:off x="-1" y="3949002"/>
            <a:ext cx="4845820" cy="7017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4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badi" panose="020B0604020104020204" pitchFamily="34" charset="0"/>
              </a:rPr>
              <a:t>1 Cor. 15:58</a:t>
            </a:r>
          </a:p>
        </p:txBody>
      </p:sp>
    </p:spTree>
    <p:extLst>
      <p:ext uri="{BB962C8B-B14F-4D97-AF65-F5344CB8AC3E}">
        <p14:creationId xmlns:p14="http://schemas.microsoft.com/office/powerpoint/2010/main" val="2779399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 Have Decided to Follow Jesus _ Cedarmont Kids _ lyric video">
            <a:hlinkClick r:id="" action="ppaction://media"/>
            <a:extLst>
              <a:ext uri="{FF2B5EF4-FFF2-40B4-BE49-F238E27FC236}">
                <a16:creationId xmlns:a16="http://schemas.microsoft.com/office/drawing/2014/main" id="{9FD374FF-AB50-49FA-968A-01EA501533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0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117D4-1EC2-4808-9EB0-AF931D3C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56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0804886F-F660-45C3-BCB4-C8DE0472E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D3B3C2-D604-4FDB-8DA5-F1FFEA482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089" y="6581775"/>
            <a:ext cx="43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3466</TotalTime>
  <Words>207</Words>
  <Application>Microsoft Office PowerPoint</Application>
  <PresentationFormat>On-screen Show (4:3)</PresentationFormat>
  <Paragraphs>64</Paragraphs>
  <Slides>44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Abadi</vt:lpstr>
      <vt:lpstr>Arial</vt:lpstr>
      <vt:lpstr>Calibri</vt:lpstr>
      <vt:lpstr>Calibri Light</vt:lpstr>
      <vt:lpstr>Lucida Console</vt:lpstr>
      <vt:lpstr>Open Sans ExtraBold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CES SHQ</dc:creator>
  <cp:lastModifiedBy>Hannah Beatty</cp:lastModifiedBy>
  <cp:revision>56</cp:revision>
  <dcterms:created xsi:type="dcterms:W3CDTF">2021-03-31T17:14:42Z</dcterms:created>
  <dcterms:modified xsi:type="dcterms:W3CDTF">2021-10-20T21:10:08Z</dcterms:modified>
</cp:coreProperties>
</file>