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</p:sldMasterIdLst>
  <p:notesMasterIdLst>
    <p:notesMasterId r:id="rId32"/>
  </p:notesMasterIdLst>
  <p:sldIdLst>
    <p:sldId id="273" r:id="rId7"/>
    <p:sldId id="300" r:id="rId8"/>
    <p:sldId id="297" r:id="rId9"/>
    <p:sldId id="298" r:id="rId10"/>
    <p:sldId id="294" r:id="rId11"/>
    <p:sldId id="452" r:id="rId12"/>
    <p:sldId id="462" r:id="rId13"/>
    <p:sldId id="295" r:id="rId14"/>
    <p:sldId id="260" r:id="rId15"/>
    <p:sldId id="440" r:id="rId16"/>
    <p:sldId id="442" r:id="rId17"/>
    <p:sldId id="261" r:id="rId18"/>
    <p:sldId id="453" r:id="rId19"/>
    <p:sldId id="443" r:id="rId20"/>
    <p:sldId id="444" r:id="rId21"/>
    <p:sldId id="266" r:id="rId22"/>
    <p:sldId id="446" r:id="rId23"/>
    <p:sldId id="459" r:id="rId24"/>
    <p:sldId id="447" r:id="rId25"/>
    <p:sldId id="445" r:id="rId26"/>
    <p:sldId id="449" r:id="rId27"/>
    <p:sldId id="455" r:id="rId28"/>
    <p:sldId id="454" r:id="rId29"/>
    <p:sldId id="457" r:id="rId30"/>
    <p:sldId id="458" r:id="rId31"/>
  </p:sldIdLst>
  <p:sldSz cx="13004800" cy="97536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33D"/>
    <a:srgbClr val="7B400F"/>
    <a:srgbClr val="BBE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90C830-A772-1331-DFB5-44123A4260A1}" v="3" dt="2023-03-07T16:04:51.263"/>
    <p1510:client id="{330FA938-422A-4DEE-B0AE-1B9D105BF303}" v="3" dt="2023-02-23T16:16:26.739"/>
    <p1510:client id="{ABA2109A-73CB-8E5A-76FD-DF3B8B5CD092}" v="2" dt="2023-03-07T18:28:26.360"/>
    <p1510:client id="{CA083702-C4C4-08EA-7F0D-CFCF6C15899D}" v="1" dt="2023-03-07T18:25:27.050"/>
    <p1510:client id="{D7A8DB73-660F-4500-ADED-6C0B290E098B}" v="2" dt="2023-02-23T19:20:34.4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ah Beatty" userId="0d7ccdab-feff-4ab1-bc18-308e87b700b6" providerId="ADAL" clId="{D7A8DB73-660F-4500-ADED-6C0B290E098B}"/>
    <pc:docChg chg="addSld modSld sldOrd">
      <pc:chgData name="Hannah Beatty" userId="0d7ccdab-feff-4ab1-bc18-308e87b700b6" providerId="ADAL" clId="{D7A8DB73-660F-4500-ADED-6C0B290E098B}" dt="2023-02-23T19:20:34.408" v="2"/>
      <pc:docMkLst>
        <pc:docMk/>
      </pc:docMkLst>
      <pc:sldChg chg="ord">
        <pc:chgData name="Hannah Beatty" userId="0d7ccdab-feff-4ab1-bc18-308e87b700b6" providerId="ADAL" clId="{D7A8DB73-660F-4500-ADED-6C0B290E098B}" dt="2023-02-23T19:20:34.408" v="2"/>
        <pc:sldMkLst>
          <pc:docMk/>
          <pc:sldMk cId="2884036122" sldId="446"/>
        </pc:sldMkLst>
      </pc:sldChg>
      <pc:sldChg chg="add">
        <pc:chgData name="Hannah Beatty" userId="0d7ccdab-feff-4ab1-bc18-308e87b700b6" providerId="ADAL" clId="{D7A8DB73-660F-4500-ADED-6C0B290E098B}" dt="2023-02-23T19:20:32.882" v="0" actId="2890"/>
        <pc:sldMkLst>
          <pc:docMk/>
          <pc:sldMk cId="1324169487" sldId="459"/>
        </pc:sldMkLst>
      </pc:sldChg>
    </pc:docChg>
  </pc:docChgLst>
  <pc:docChgLst>
    <pc:chgData name="Hannah Beatty" userId="S::cefepahannah@cefofphiladelphiacounty.onmicrosoft.com::0d7ccdab-feff-4ab1-bc18-308e87b700b6" providerId="AD" clId="Web-{CA083702-C4C4-08EA-7F0D-CFCF6C15899D}"/>
    <pc:docChg chg="modSld">
      <pc:chgData name="Hannah Beatty" userId="S::cefepahannah@cefofphiladelphiacounty.onmicrosoft.com::0d7ccdab-feff-4ab1-bc18-308e87b700b6" providerId="AD" clId="Web-{CA083702-C4C4-08EA-7F0D-CFCF6C15899D}" dt="2023-03-07T18:25:27.050" v="0"/>
      <pc:docMkLst>
        <pc:docMk/>
      </pc:docMkLst>
      <pc:sldChg chg="delSp delAnim">
        <pc:chgData name="Hannah Beatty" userId="S::cefepahannah@cefofphiladelphiacounty.onmicrosoft.com::0d7ccdab-feff-4ab1-bc18-308e87b700b6" providerId="AD" clId="Web-{CA083702-C4C4-08EA-7F0D-CFCF6C15899D}" dt="2023-03-07T18:25:27.050" v="0"/>
        <pc:sldMkLst>
          <pc:docMk/>
          <pc:sldMk cId="2854331531" sldId="461"/>
        </pc:sldMkLst>
        <pc:picChg chg="del">
          <ac:chgData name="Hannah Beatty" userId="S::cefepahannah@cefofphiladelphiacounty.onmicrosoft.com::0d7ccdab-feff-4ab1-bc18-308e87b700b6" providerId="AD" clId="Web-{CA083702-C4C4-08EA-7F0D-CFCF6C15899D}" dt="2023-03-07T18:25:27.050" v="0"/>
          <ac:picMkLst>
            <pc:docMk/>
            <pc:sldMk cId="2854331531" sldId="461"/>
            <ac:picMk id="2" creationId="{0A4DE0F0-95DB-D90A-631D-05583E359BCA}"/>
          </ac:picMkLst>
        </pc:picChg>
      </pc:sldChg>
    </pc:docChg>
  </pc:docChgLst>
  <pc:docChgLst>
    <pc:chgData name="Hannah Beatty" userId="S::cefepahannah@cefofphiladelphiacounty.onmicrosoft.com::0d7ccdab-feff-4ab1-bc18-308e87b700b6" providerId="AD" clId="Web-{7C9D717A-3DE4-0625-8044-C3F55B115636}"/>
    <pc:docChg chg="addSld addMainMaster">
      <pc:chgData name="Hannah Beatty" userId="S::cefepahannah@cefofphiladelphiacounty.onmicrosoft.com::0d7ccdab-feff-4ab1-bc18-308e87b700b6" providerId="AD" clId="Web-{7C9D717A-3DE4-0625-8044-C3F55B115636}" dt="2023-02-22T19:13:56.979" v="1"/>
      <pc:docMkLst>
        <pc:docMk/>
      </pc:docMkLst>
      <pc:sldChg chg="add">
        <pc:chgData name="Hannah Beatty" userId="S::cefepahannah@cefofphiladelphiacounty.onmicrosoft.com::0d7ccdab-feff-4ab1-bc18-308e87b700b6" providerId="AD" clId="Web-{7C9D717A-3DE4-0625-8044-C3F55B115636}" dt="2023-02-22T19:13:54.963" v="0"/>
        <pc:sldMkLst>
          <pc:docMk/>
          <pc:sldMk cId="436850172" sldId="457"/>
        </pc:sldMkLst>
      </pc:sldChg>
      <pc:sldChg chg="add">
        <pc:chgData name="Hannah Beatty" userId="S::cefepahannah@cefofphiladelphiacounty.onmicrosoft.com::0d7ccdab-feff-4ab1-bc18-308e87b700b6" providerId="AD" clId="Web-{7C9D717A-3DE4-0625-8044-C3F55B115636}" dt="2023-02-22T19:13:56.979" v="1"/>
        <pc:sldMkLst>
          <pc:docMk/>
          <pc:sldMk cId="4228255314" sldId="458"/>
        </pc:sldMkLst>
      </pc:sldChg>
      <pc:sldMasterChg chg="add addSldLayout">
        <pc:chgData name="Hannah Beatty" userId="S::cefepahannah@cefofphiladelphiacounty.onmicrosoft.com::0d7ccdab-feff-4ab1-bc18-308e87b700b6" providerId="AD" clId="Web-{7C9D717A-3DE4-0625-8044-C3F55B115636}" dt="2023-02-22T19:13:54.963" v="0"/>
        <pc:sldMasterMkLst>
          <pc:docMk/>
          <pc:sldMasterMk cId="1258004775" sldId="2147483660"/>
        </pc:sldMasterMkLst>
        <pc:sldLayoutChg chg="add">
          <pc:chgData name="Hannah Beatty" userId="S::cefepahannah@cefofphiladelphiacounty.onmicrosoft.com::0d7ccdab-feff-4ab1-bc18-308e87b700b6" providerId="AD" clId="Web-{7C9D717A-3DE4-0625-8044-C3F55B115636}" dt="2023-02-22T19:13:54.963" v="0"/>
          <pc:sldLayoutMkLst>
            <pc:docMk/>
            <pc:sldMasterMk cId="1258004775" sldId="2147483660"/>
            <pc:sldLayoutMk cId="2687514595" sldId="2147483667"/>
          </pc:sldLayoutMkLst>
        </pc:sldLayoutChg>
      </pc:sldMasterChg>
      <pc:sldMasterChg chg="add addSldLayout">
        <pc:chgData name="Hannah Beatty" userId="S::cefepahannah@cefofphiladelphiacounty.onmicrosoft.com::0d7ccdab-feff-4ab1-bc18-308e87b700b6" providerId="AD" clId="Web-{7C9D717A-3DE4-0625-8044-C3F55B115636}" dt="2023-02-22T19:13:56.979" v="1"/>
        <pc:sldMasterMkLst>
          <pc:docMk/>
          <pc:sldMasterMk cId="532112600" sldId="2147483672"/>
        </pc:sldMasterMkLst>
        <pc:sldLayoutChg chg="add">
          <pc:chgData name="Hannah Beatty" userId="S::cefepahannah@cefofphiladelphiacounty.onmicrosoft.com::0d7ccdab-feff-4ab1-bc18-308e87b700b6" providerId="AD" clId="Web-{7C9D717A-3DE4-0625-8044-C3F55B115636}" dt="2023-02-22T19:13:56.979" v="1"/>
          <pc:sldLayoutMkLst>
            <pc:docMk/>
            <pc:sldMasterMk cId="532112600" sldId="2147483672"/>
            <pc:sldLayoutMk cId="3571241830" sldId="2147483673"/>
          </pc:sldLayoutMkLst>
        </pc:sldLayoutChg>
      </pc:sldMasterChg>
    </pc:docChg>
  </pc:docChgLst>
  <pc:docChgLst>
    <pc:chgData name="Hannah Beatty" userId="S::cefepahannah@cefofphiladelphiacounty.onmicrosoft.com::0d7ccdab-feff-4ab1-bc18-308e87b700b6" providerId="AD" clId="Web-{DE921EF3-EE4A-E00D-2201-0072D0F09F86}"/>
    <pc:docChg chg="addSld delSld modSld sldOrd">
      <pc:chgData name="Hannah Beatty" userId="S::cefepahannah@cefofphiladelphiacounty.onmicrosoft.com::0d7ccdab-feff-4ab1-bc18-308e87b700b6" providerId="AD" clId="Web-{DE921EF3-EE4A-E00D-2201-0072D0F09F86}" dt="2023-02-21T21:43:07.848" v="17"/>
      <pc:docMkLst>
        <pc:docMk/>
      </pc:docMkLst>
      <pc:sldChg chg="del">
        <pc:chgData name="Hannah Beatty" userId="S::cefepahannah@cefofphiladelphiacounty.onmicrosoft.com::0d7ccdab-feff-4ab1-bc18-308e87b700b6" providerId="AD" clId="Web-{DE921EF3-EE4A-E00D-2201-0072D0F09F86}" dt="2023-02-21T21:38:01.975" v="0"/>
        <pc:sldMkLst>
          <pc:docMk/>
          <pc:sldMk cId="3222637779" sldId="439"/>
        </pc:sldMkLst>
      </pc:sldChg>
      <pc:sldChg chg="del">
        <pc:chgData name="Hannah Beatty" userId="S::cefepahannah@cefofphiladelphiacounty.onmicrosoft.com::0d7ccdab-feff-4ab1-bc18-308e87b700b6" providerId="AD" clId="Web-{DE921EF3-EE4A-E00D-2201-0072D0F09F86}" dt="2023-02-21T21:39:45.011" v="7"/>
        <pc:sldMkLst>
          <pc:docMk/>
          <pc:sldMk cId="1330679415" sldId="441"/>
        </pc:sldMkLst>
      </pc:sldChg>
      <pc:sldChg chg="del">
        <pc:chgData name="Hannah Beatty" userId="S::cefepahannah@cefofphiladelphiacounty.onmicrosoft.com::0d7ccdab-feff-4ab1-bc18-308e87b700b6" providerId="AD" clId="Web-{DE921EF3-EE4A-E00D-2201-0072D0F09F86}" dt="2023-02-21T21:41:30.094" v="14"/>
        <pc:sldMkLst>
          <pc:docMk/>
          <pc:sldMk cId="1618867812" sldId="448"/>
        </pc:sldMkLst>
      </pc:sldChg>
      <pc:sldChg chg="del">
        <pc:chgData name="Hannah Beatty" userId="S::cefepahannah@cefofphiladelphiacounty.onmicrosoft.com::0d7ccdab-feff-4ab1-bc18-308e87b700b6" providerId="AD" clId="Web-{DE921EF3-EE4A-E00D-2201-0072D0F09F86}" dt="2023-02-21T21:41:31.109" v="15"/>
        <pc:sldMkLst>
          <pc:docMk/>
          <pc:sldMk cId="3133410037" sldId="450"/>
        </pc:sldMkLst>
      </pc:sldChg>
      <pc:sldChg chg="addSp modSp new del mod setBg">
        <pc:chgData name="Hannah Beatty" userId="S::cefepahannah@cefofphiladelphiacounty.onmicrosoft.com::0d7ccdab-feff-4ab1-bc18-308e87b700b6" providerId="AD" clId="Web-{DE921EF3-EE4A-E00D-2201-0072D0F09F86}" dt="2023-02-21T21:43:07.848" v="17"/>
        <pc:sldMkLst>
          <pc:docMk/>
          <pc:sldMk cId="3395061940" sldId="451"/>
        </pc:sldMkLst>
        <pc:spChg chg="add">
          <ac:chgData name="Hannah Beatty" userId="S::cefepahannah@cefofphiladelphiacounty.onmicrosoft.com::0d7ccdab-feff-4ab1-bc18-308e87b700b6" providerId="AD" clId="Web-{DE921EF3-EE4A-E00D-2201-0072D0F09F86}" dt="2023-02-21T21:38:23.805" v="3"/>
          <ac:spMkLst>
            <pc:docMk/>
            <pc:sldMk cId="3395061940" sldId="451"/>
            <ac:spMk id="7" creationId="{42A4FC2C-047E-45A5-965D-8E1E3BF09BC6}"/>
          </ac:spMkLst>
        </pc:spChg>
        <pc:picChg chg="add mod">
          <ac:chgData name="Hannah Beatty" userId="S::cefepahannah@cefofphiladelphiacounty.onmicrosoft.com::0d7ccdab-feff-4ab1-bc18-308e87b700b6" providerId="AD" clId="Web-{DE921EF3-EE4A-E00D-2201-0072D0F09F86}" dt="2023-02-21T21:38:23.805" v="3"/>
          <ac:picMkLst>
            <pc:docMk/>
            <pc:sldMk cId="3395061940" sldId="451"/>
            <ac:picMk id="2" creationId="{AECF6228-8C51-86AA-F20E-D3FAD1A187F5}"/>
          </ac:picMkLst>
        </pc:picChg>
      </pc:sldChg>
      <pc:sldChg chg="addSp modSp new mod setBg">
        <pc:chgData name="Hannah Beatty" userId="S::cefepahannah@cefofphiladelphiacounty.onmicrosoft.com::0d7ccdab-feff-4ab1-bc18-308e87b700b6" providerId="AD" clId="Web-{DE921EF3-EE4A-E00D-2201-0072D0F09F86}" dt="2023-02-21T21:39:10.541" v="6"/>
        <pc:sldMkLst>
          <pc:docMk/>
          <pc:sldMk cId="1108099681" sldId="452"/>
        </pc:sldMkLst>
        <pc:spChg chg="add">
          <ac:chgData name="Hannah Beatty" userId="S::cefepahannah@cefofphiladelphiacounty.onmicrosoft.com::0d7ccdab-feff-4ab1-bc18-308e87b700b6" providerId="AD" clId="Web-{DE921EF3-EE4A-E00D-2201-0072D0F09F86}" dt="2023-02-21T21:39:10.541" v="6"/>
          <ac:spMkLst>
            <pc:docMk/>
            <pc:sldMk cId="1108099681" sldId="452"/>
            <ac:spMk id="7" creationId="{42A4FC2C-047E-45A5-965D-8E1E3BF09BC6}"/>
          </ac:spMkLst>
        </pc:spChg>
        <pc:picChg chg="add mod">
          <ac:chgData name="Hannah Beatty" userId="S::cefepahannah@cefofphiladelphiacounty.onmicrosoft.com::0d7ccdab-feff-4ab1-bc18-308e87b700b6" providerId="AD" clId="Web-{DE921EF3-EE4A-E00D-2201-0072D0F09F86}" dt="2023-02-21T21:39:10.541" v="6"/>
          <ac:picMkLst>
            <pc:docMk/>
            <pc:sldMk cId="1108099681" sldId="452"/>
            <ac:picMk id="2" creationId="{788A3579-185D-90FC-BCD8-6FFE76F9C9B9}"/>
          </ac:picMkLst>
        </pc:picChg>
      </pc:sldChg>
      <pc:sldChg chg="add ord replId">
        <pc:chgData name="Hannah Beatty" userId="S::cefepahannah@cefofphiladelphiacounty.onmicrosoft.com::0d7ccdab-feff-4ab1-bc18-308e87b700b6" providerId="AD" clId="Web-{DE921EF3-EE4A-E00D-2201-0072D0F09F86}" dt="2023-02-21T21:40:29.122" v="9"/>
        <pc:sldMkLst>
          <pc:docMk/>
          <pc:sldMk cId="559689106" sldId="453"/>
        </pc:sldMkLst>
      </pc:sldChg>
      <pc:sldChg chg="add ord replId">
        <pc:chgData name="Hannah Beatty" userId="S::cefepahannah@cefofphiladelphiacounty.onmicrosoft.com::0d7ccdab-feff-4ab1-bc18-308e87b700b6" providerId="AD" clId="Web-{DE921EF3-EE4A-E00D-2201-0072D0F09F86}" dt="2023-02-21T21:41:26.344" v="12"/>
        <pc:sldMkLst>
          <pc:docMk/>
          <pc:sldMk cId="3197760093" sldId="454"/>
        </pc:sldMkLst>
      </pc:sldChg>
      <pc:sldChg chg="add ord replId">
        <pc:chgData name="Hannah Beatty" userId="S::cefepahannah@cefofphiladelphiacounty.onmicrosoft.com::0d7ccdab-feff-4ab1-bc18-308e87b700b6" providerId="AD" clId="Web-{DE921EF3-EE4A-E00D-2201-0072D0F09F86}" dt="2023-02-21T21:41:26.344" v="13"/>
        <pc:sldMkLst>
          <pc:docMk/>
          <pc:sldMk cId="2547100401" sldId="455"/>
        </pc:sldMkLst>
      </pc:sldChg>
      <pc:sldChg chg="new">
        <pc:chgData name="Hannah Beatty" userId="S::cefepahannah@cefofphiladelphiacounty.onmicrosoft.com::0d7ccdab-feff-4ab1-bc18-308e87b700b6" providerId="AD" clId="Web-{DE921EF3-EE4A-E00D-2201-0072D0F09F86}" dt="2023-02-21T21:41:51.032" v="16"/>
        <pc:sldMkLst>
          <pc:docMk/>
          <pc:sldMk cId="3506871430" sldId="456"/>
        </pc:sldMkLst>
      </pc:sldChg>
    </pc:docChg>
  </pc:docChgLst>
  <pc:docChgLst>
    <pc:chgData name="Hannah Beatty" userId="S::cefepahannah@cefofphiladelphiacounty.onmicrosoft.com::0d7ccdab-feff-4ab1-bc18-308e87b700b6" providerId="AD" clId="Web-{ABA2109A-73CB-8E5A-76FD-DF3B8B5CD092}"/>
    <pc:docChg chg="addSld delSld">
      <pc:chgData name="Hannah Beatty" userId="S::cefepahannah@cefofphiladelphiacounty.onmicrosoft.com::0d7ccdab-feff-4ab1-bc18-308e87b700b6" providerId="AD" clId="Web-{ABA2109A-73CB-8E5A-76FD-DF3B8B5CD092}" dt="2023-03-07T18:28:26.360" v="1"/>
      <pc:docMkLst>
        <pc:docMk/>
      </pc:docMkLst>
      <pc:sldChg chg="del">
        <pc:chgData name="Hannah Beatty" userId="S::cefepahannah@cefofphiladelphiacounty.onmicrosoft.com::0d7ccdab-feff-4ab1-bc18-308e87b700b6" providerId="AD" clId="Web-{ABA2109A-73CB-8E5A-76FD-DF3B8B5CD092}" dt="2023-03-07T18:28:26.360" v="1"/>
        <pc:sldMkLst>
          <pc:docMk/>
          <pc:sldMk cId="2854331531" sldId="461"/>
        </pc:sldMkLst>
      </pc:sldChg>
      <pc:sldChg chg="add">
        <pc:chgData name="Hannah Beatty" userId="S::cefepahannah@cefofphiladelphiacounty.onmicrosoft.com::0d7ccdab-feff-4ab1-bc18-308e87b700b6" providerId="AD" clId="Web-{ABA2109A-73CB-8E5A-76FD-DF3B8B5CD092}" dt="2023-03-07T18:28:22.298" v="0"/>
        <pc:sldMkLst>
          <pc:docMk/>
          <pc:sldMk cId="1261804038" sldId="462"/>
        </pc:sldMkLst>
      </pc:sldChg>
    </pc:docChg>
  </pc:docChgLst>
  <pc:docChgLst>
    <pc:chgData name="Go Vung" userId="a88f9debd051402b" providerId="LiveId" clId="{7935AA05-31C2-412A-A27E-DF770878090A}"/>
    <pc:docChg chg="addSld delSld modSld sldOrd">
      <pc:chgData name="Go Vung" userId="a88f9debd051402b" providerId="LiveId" clId="{7935AA05-31C2-412A-A27E-DF770878090A}" dt="2023-02-17T00:36:11.507" v="82" actId="680"/>
      <pc:docMkLst>
        <pc:docMk/>
      </pc:docMkLst>
      <pc:sldChg chg="addSp modSp mod">
        <pc:chgData name="Go Vung" userId="a88f9debd051402b" providerId="LiveId" clId="{7935AA05-31C2-412A-A27E-DF770878090A}" dt="2023-02-17T00:12:26.506" v="74" actId="207"/>
        <pc:sldMkLst>
          <pc:docMk/>
          <pc:sldMk cId="0" sldId="273"/>
        </pc:sldMkLst>
        <pc:spChg chg="mod">
          <ac:chgData name="Go Vung" userId="a88f9debd051402b" providerId="LiveId" clId="{7935AA05-31C2-412A-A27E-DF770878090A}" dt="2023-02-17T00:12:26.506" v="74" actId="207"/>
          <ac:spMkLst>
            <pc:docMk/>
            <pc:sldMk cId="0" sldId="273"/>
            <ac:spMk id="3" creationId="{127C896C-6F07-A868-2D4B-4824C0E3CFF9}"/>
          </ac:spMkLst>
        </pc:spChg>
        <pc:spChg chg="mod">
          <ac:chgData name="Go Vung" userId="a88f9debd051402b" providerId="LiveId" clId="{7935AA05-31C2-412A-A27E-DF770878090A}" dt="2023-02-17T00:11:01.432" v="69" actId="20577"/>
          <ac:spMkLst>
            <pc:docMk/>
            <pc:sldMk cId="0" sldId="273"/>
            <ac:spMk id="4" creationId="{A7D99F4A-255F-8DB9-7FE7-AAA81452109D}"/>
          </ac:spMkLst>
        </pc:spChg>
        <pc:picChg chg="add mod">
          <ac:chgData name="Go Vung" userId="a88f9debd051402b" providerId="LiveId" clId="{7935AA05-31C2-412A-A27E-DF770878090A}" dt="2023-02-17T00:12:09.196" v="73" actId="167"/>
          <ac:picMkLst>
            <pc:docMk/>
            <pc:sldMk cId="0" sldId="273"/>
            <ac:picMk id="5" creationId="{7ED683CA-12C0-AD16-53B2-C0A38A7067E6}"/>
          </ac:picMkLst>
        </pc:picChg>
      </pc:sldChg>
      <pc:sldChg chg="addSp modSp mod">
        <pc:chgData name="Go Vung" userId="a88f9debd051402b" providerId="LiveId" clId="{7935AA05-31C2-412A-A27E-DF770878090A}" dt="2023-02-17T00:35:43.892" v="78" actId="962"/>
        <pc:sldMkLst>
          <pc:docMk/>
          <pc:sldMk cId="3222637779" sldId="439"/>
        </pc:sldMkLst>
        <pc:picChg chg="add mod">
          <ac:chgData name="Go Vung" userId="a88f9debd051402b" providerId="LiveId" clId="{7935AA05-31C2-412A-A27E-DF770878090A}" dt="2023-02-17T00:35:43.892" v="78" actId="962"/>
          <ac:picMkLst>
            <pc:docMk/>
            <pc:sldMk cId="3222637779" sldId="439"/>
            <ac:picMk id="3" creationId="{82CFD96B-0EC9-CBEB-2FC7-271DD6065113}"/>
          </ac:picMkLst>
        </pc:picChg>
      </pc:sldChg>
      <pc:sldChg chg="addSp modSp new mod">
        <pc:chgData name="Go Vung" userId="a88f9debd051402b" providerId="LiveId" clId="{7935AA05-31C2-412A-A27E-DF770878090A}" dt="2023-02-16T23:58:15.593" v="3" actId="962"/>
        <pc:sldMkLst>
          <pc:docMk/>
          <pc:sldMk cId="1330679415" sldId="441"/>
        </pc:sldMkLst>
        <pc:picChg chg="add mod">
          <ac:chgData name="Go Vung" userId="a88f9debd051402b" providerId="LiveId" clId="{7935AA05-31C2-412A-A27E-DF770878090A}" dt="2023-02-16T23:58:15.593" v="3" actId="962"/>
          <ac:picMkLst>
            <pc:docMk/>
            <pc:sldMk cId="1330679415" sldId="441"/>
            <ac:picMk id="3" creationId="{AF809F58-43CF-522A-FC43-F210D7091E4C}"/>
          </ac:picMkLst>
        </pc:picChg>
      </pc:sldChg>
      <pc:sldChg chg="add ord">
        <pc:chgData name="Go Vung" userId="a88f9debd051402b" providerId="LiveId" clId="{7935AA05-31C2-412A-A27E-DF770878090A}" dt="2023-02-16T23:58:32.505" v="6"/>
        <pc:sldMkLst>
          <pc:docMk/>
          <pc:sldMk cId="505934052" sldId="442"/>
        </pc:sldMkLst>
      </pc:sldChg>
      <pc:sldChg chg="addSp modSp new mod">
        <pc:chgData name="Go Vung" userId="a88f9debd051402b" providerId="LiveId" clId="{7935AA05-31C2-412A-A27E-DF770878090A}" dt="2023-02-17T00:04:06.473" v="10" actId="962"/>
        <pc:sldMkLst>
          <pc:docMk/>
          <pc:sldMk cId="645986282" sldId="443"/>
        </pc:sldMkLst>
        <pc:picChg chg="add mod">
          <ac:chgData name="Go Vung" userId="a88f9debd051402b" providerId="LiveId" clId="{7935AA05-31C2-412A-A27E-DF770878090A}" dt="2023-02-17T00:04:06.473" v="10" actId="962"/>
          <ac:picMkLst>
            <pc:docMk/>
            <pc:sldMk cId="645986282" sldId="443"/>
            <ac:picMk id="3" creationId="{09DB53A1-8F5E-0507-82DC-5C8411369650}"/>
          </ac:picMkLst>
        </pc:picChg>
      </pc:sldChg>
      <pc:sldChg chg="add ord">
        <pc:chgData name="Go Vung" userId="a88f9debd051402b" providerId="LiveId" clId="{7935AA05-31C2-412A-A27E-DF770878090A}" dt="2023-02-17T00:04:41.320" v="13"/>
        <pc:sldMkLst>
          <pc:docMk/>
          <pc:sldMk cId="349969736" sldId="444"/>
        </pc:sldMkLst>
      </pc:sldChg>
      <pc:sldChg chg="add">
        <pc:chgData name="Go Vung" userId="a88f9debd051402b" providerId="LiveId" clId="{7935AA05-31C2-412A-A27E-DF770878090A}" dt="2023-02-17T00:04:44.251" v="14" actId="2890"/>
        <pc:sldMkLst>
          <pc:docMk/>
          <pc:sldMk cId="251389087" sldId="445"/>
        </pc:sldMkLst>
      </pc:sldChg>
      <pc:sldChg chg="addSp modSp new mod">
        <pc:chgData name="Go Vung" userId="a88f9debd051402b" providerId="LiveId" clId="{7935AA05-31C2-412A-A27E-DF770878090A}" dt="2023-02-17T00:07:26.848" v="18" actId="962"/>
        <pc:sldMkLst>
          <pc:docMk/>
          <pc:sldMk cId="2884036122" sldId="446"/>
        </pc:sldMkLst>
        <pc:picChg chg="add mod">
          <ac:chgData name="Go Vung" userId="a88f9debd051402b" providerId="LiveId" clId="{7935AA05-31C2-412A-A27E-DF770878090A}" dt="2023-02-17T00:07:26.848" v="18" actId="962"/>
          <ac:picMkLst>
            <pc:docMk/>
            <pc:sldMk cId="2884036122" sldId="446"/>
            <ac:picMk id="3" creationId="{6A82A588-A3F1-C629-D6B9-74BC7A500E73}"/>
          </ac:picMkLst>
        </pc:picChg>
      </pc:sldChg>
      <pc:sldChg chg="addSp modSp new mod">
        <pc:chgData name="Go Vung" userId="a88f9debd051402b" providerId="LiveId" clId="{7935AA05-31C2-412A-A27E-DF770878090A}" dt="2023-02-17T00:09:29.514" v="22" actId="962"/>
        <pc:sldMkLst>
          <pc:docMk/>
          <pc:sldMk cId="585041495" sldId="447"/>
        </pc:sldMkLst>
        <pc:picChg chg="add mod">
          <ac:chgData name="Go Vung" userId="a88f9debd051402b" providerId="LiveId" clId="{7935AA05-31C2-412A-A27E-DF770878090A}" dt="2023-02-17T00:09:29.514" v="22" actId="962"/>
          <ac:picMkLst>
            <pc:docMk/>
            <pc:sldMk cId="585041495" sldId="447"/>
            <ac:picMk id="3" creationId="{BC95505B-BE1A-6A41-021C-0D04B2496575}"/>
          </ac:picMkLst>
        </pc:picChg>
      </pc:sldChg>
      <pc:sldChg chg="new">
        <pc:chgData name="Go Vung" userId="a88f9debd051402b" providerId="LiveId" clId="{7935AA05-31C2-412A-A27E-DF770878090A}" dt="2023-02-17T00:10:05.681" v="23" actId="680"/>
        <pc:sldMkLst>
          <pc:docMk/>
          <pc:sldMk cId="1618867812" sldId="448"/>
        </pc:sldMkLst>
      </pc:sldChg>
      <pc:sldChg chg="delSp add del">
        <pc:chgData name="Go Vung" userId="a88f9debd051402b" providerId="LiveId" clId="{7935AA05-31C2-412A-A27E-DF770878090A}" dt="2023-02-17T00:12:29.622" v="75" actId="47"/>
        <pc:sldMkLst>
          <pc:docMk/>
          <pc:sldMk cId="161393221" sldId="449"/>
        </pc:sldMkLst>
        <pc:picChg chg="del">
          <ac:chgData name="Go Vung" userId="a88f9debd051402b" providerId="LiveId" clId="{7935AA05-31C2-412A-A27E-DF770878090A}" dt="2023-02-17T00:12:03.175" v="71" actId="21"/>
          <ac:picMkLst>
            <pc:docMk/>
            <pc:sldMk cId="161393221" sldId="449"/>
            <ac:picMk id="14338" creationId="{59C62B94-9699-5332-28A0-41E5C1754308}"/>
          </ac:picMkLst>
        </pc:picChg>
      </pc:sldChg>
      <pc:sldChg chg="add ord">
        <pc:chgData name="Go Vung" userId="a88f9debd051402b" providerId="LiveId" clId="{7935AA05-31C2-412A-A27E-DF770878090A}" dt="2023-02-17T00:36:07.545" v="81"/>
        <pc:sldMkLst>
          <pc:docMk/>
          <pc:sldMk cId="3526136196" sldId="449"/>
        </pc:sldMkLst>
      </pc:sldChg>
      <pc:sldChg chg="new">
        <pc:chgData name="Go Vung" userId="a88f9debd051402b" providerId="LiveId" clId="{7935AA05-31C2-412A-A27E-DF770878090A}" dt="2023-02-17T00:36:11.507" v="82" actId="680"/>
        <pc:sldMkLst>
          <pc:docMk/>
          <pc:sldMk cId="3133410037" sldId="450"/>
        </pc:sldMkLst>
      </pc:sldChg>
    </pc:docChg>
  </pc:docChgLst>
  <pc:docChgLst>
    <pc:chgData name="Hannah Beatty" userId="0d7ccdab-feff-4ab1-bc18-308e87b700b6" providerId="ADAL" clId="{330FA938-422A-4DEE-B0AE-1B9D105BF303}"/>
    <pc:docChg chg="custSel delSld modSld">
      <pc:chgData name="Hannah Beatty" userId="0d7ccdab-feff-4ab1-bc18-308e87b700b6" providerId="ADAL" clId="{330FA938-422A-4DEE-B0AE-1B9D105BF303}" dt="2023-02-23T16:16:26.739" v="2" actId="47"/>
      <pc:docMkLst>
        <pc:docMk/>
      </pc:docMkLst>
      <pc:sldChg chg="addSp modSp del mod setBg">
        <pc:chgData name="Hannah Beatty" userId="0d7ccdab-feff-4ab1-bc18-308e87b700b6" providerId="ADAL" clId="{330FA938-422A-4DEE-B0AE-1B9D105BF303}" dt="2023-02-23T16:16:26.739" v="2" actId="47"/>
        <pc:sldMkLst>
          <pc:docMk/>
          <pc:sldMk cId="3506871430" sldId="456"/>
        </pc:sldMkLst>
        <pc:spChg chg="add">
          <ac:chgData name="Hannah Beatty" userId="0d7ccdab-feff-4ab1-bc18-308e87b700b6" providerId="ADAL" clId="{330FA938-422A-4DEE-B0AE-1B9D105BF303}" dt="2023-02-23T16:16:13.838" v="1" actId="26606"/>
          <ac:spMkLst>
            <pc:docMk/>
            <pc:sldMk cId="3506871430" sldId="456"/>
            <ac:spMk id="1031" creationId="{57845966-6EFC-468A-9CC7-BAB4B95854E7}"/>
          </ac:spMkLst>
        </pc:spChg>
        <pc:spChg chg="add">
          <ac:chgData name="Hannah Beatty" userId="0d7ccdab-feff-4ab1-bc18-308e87b700b6" providerId="ADAL" clId="{330FA938-422A-4DEE-B0AE-1B9D105BF303}" dt="2023-02-23T16:16:13.838" v="1" actId="26606"/>
          <ac:spMkLst>
            <pc:docMk/>
            <pc:sldMk cId="3506871430" sldId="456"/>
            <ac:spMk id="1035" creationId="{ADAD1991-FFD1-4E94-ABAB-7560D33008E4}"/>
          </ac:spMkLst>
        </pc:spChg>
        <pc:picChg chg="add mod">
          <ac:chgData name="Hannah Beatty" userId="0d7ccdab-feff-4ab1-bc18-308e87b700b6" providerId="ADAL" clId="{330FA938-422A-4DEE-B0AE-1B9D105BF303}" dt="2023-02-23T16:16:13.838" v="1" actId="26606"/>
          <ac:picMkLst>
            <pc:docMk/>
            <pc:sldMk cId="3506871430" sldId="456"/>
            <ac:picMk id="1026" creationId="{0EBD1056-7E04-A13F-4AAF-603A0254129E}"/>
          </ac:picMkLst>
        </pc:picChg>
        <pc:picChg chg="add">
          <ac:chgData name="Hannah Beatty" userId="0d7ccdab-feff-4ab1-bc18-308e87b700b6" providerId="ADAL" clId="{330FA938-422A-4DEE-B0AE-1B9D105BF303}" dt="2023-02-23T16:16:13.838" v="1" actId="26606"/>
          <ac:picMkLst>
            <pc:docMk/>
            <pc:sldMk cId="3506871430" sldId="456"/>
            <ac:picMk id="1033" creationId="{75554383-98AF-4A47-BB65-705FAAA4BE6A}"/>
          </ac:picMkLst>
        </pc:picChg>
      </pc:sldChg>
    </pc:docChg>
  </pc:docChgLst>
  <pc:docChgLst>
    <pc:chgData name="Hannah Beatty" userId="S::cefepahannah@cefofphiladelphiacounty.onmicrosoft.com::0d7ccdab-feff-4ab1-bc18-308e87b700b6" providerId="AD" clId="Web-{0790C830-A772-1331-DFB5-44123A4260A1}"/>
    <pc:docChg chg="addSld delSld">
      <pc:chgData name="Hannah Beatty" userId="S::cefepahannah@cefofphiladelphiacounty.onmicrosoft.com::0d7ccdab-feff-4ab1-bc18-308e87b700b6" providerId="AD" clId="Web-{0790C830-A772-1331-DFB5-44123A4260A1}" dt="2023-03-07T16:04:51.263" v="2"/>
      <pc:docMkLst>
        <pc:docMk/>
      </pc:docMkLst>
      <pc:sldChg chg="new del">
        <pc:chgData name="Hannah Beatty" userId="S::cefepahannah@cefofphiladelphiacounty.onmicrosoft.com::0d7ccdab-feff-4ab1-bc18-308e87b700b6" providerId="AD" clId="Web-{0790C830-A772-1331-DFB5-44123A4260A1}" dt="2023-03-07T16:04:51.263" v="2"/>
        <pc:sldMkLst>
          <pc:docMk/>
          <pc:sldMk cId="2619661009" sldId="460"/>
        </pc:sldMkLst>
      </pc:sldChg>
      <pc:sldChg chg="add">
        <pc:chgData name="Hannah Beatty" userId="S::cefepahannah@cefofphiladelphiacounty.onmicrosoft.com::0d7ccdab-feff-4ab1-bc18-308e87b700b6" providerId="AD" clId="Web-{0790C830-A772-1331-DFB5-44123A4260A1}" dt="2023-03-07T16:04:48.904" v="1"/>
        <pc:sldMkLst>
          <pc:docMk/>
          <pc:sldMk cId="2854331531" sldId="46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A38B0-5EA2-4D6F-A9E4-E14643CE7D65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04675D-077B-4A6C-99EA-D5C12FC4F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956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Rule Chart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F073C1-C254-4CF9-9686-75024D77A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44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Prayer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4675D-077B-4A6C-99EA-D5C12FC4F7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945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Song: “All that is Good”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4675D-077B-4A6C-99EA-D5C12FC4F7B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85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Bible Lesson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4675D-077B-4A6C-99EA-D5C12FC4F7B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748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0D7FE-FDB6-C063-4D20-9E80CCC6A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98AE4F-391A-B15E-ADED-FB792C95A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B21C1-DD10-38AD-6E38-2E27FCDD2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34670-25CD-01C6-CA60-9423B7127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35FA9-1FFE-3071-7D17-09CCF4951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B05149-EB6E-448D-A192-32BC582117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1711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D1F7D-1C38-8748-FB6C-D7E6AF14D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44B0FE-1A65-4FEC-1641-D4B392F579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C7816-3B3F-18DE-4649-CA4D1C677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7CEDE-4145-1A2E-2089-B70AA455E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55F3E-E808-11C6-175D-844A7FC28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FCAE19-FE02-4701-8AA0-2F711CF916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1463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6C9E24-44D4-A410-5F17-775DFBA197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C61AA-01E8-0B5F-33E3-2356745CFD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66A07-AF5F-5061-FD6B-004959474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C4D09-17A8-AB58-3A2F-8A58A49C8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9063C-7F70-37E8-E0FB-7E3123945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0E3617-00E7-4641-9491-2F2369B510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0442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675DE-BEA3-46B1-A841-923E13EEC69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EDF72-1FF6-4F46-96C2-4087CA1A5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5145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72" indent="0" algn="ctr">
              <a:buNone/>
              <a:defRPr sz="2133"/>
            </a:lvl2pPr>
            <a:lvl3pPr marL="975345" indent="0" algn="ctr">
              <a:buNone/>
              <a:defRPr sz="1920"/>
            </a:lvl3pPr>
            <a:lvl4pPr marL="1463017" indent="0" algn="ctr">
              <a:buNone/>
              <a:defRPr sz="1707"/>
            </a:lvl4pPr>
            <a:lvl5pPr marL="1950690" indent="0" algn="ctr">
              <a:buNone/>
              <a:defRPr sz="1707"/>
            </a:lvl5pPr>
            <a:lvl6pPr marL="2438362" indent="0" algn="ctr">
              <a:buNone/>
              <a:defRPr sz="1707"/>
            </a:lvl6pPr>
            <a:lvl7pPr marL="2926034" indent="0" algn="ctr">
              <a:buNone/>
              <a:defRPr sz="1707"/>
            </a:lvl7pPr>
            <a:lvl8pPr marL="3413707" indent="0" algn="ctr">
              <a:buNone/>
              <a:defRPr sz="1707"/>
            </a:lvl8pPr>
            <a:lvl9pPr marL="3901379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241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3201F-2919-2173-BCF7-ACD86E650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29196-E9FC-1406-6206-FD7439889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7F5E3-940D-CF8F-4F56-0C8A4D954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AF84D1-95B6-DD53-730D-F895A5CC5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11D9E-7A49-D2A8-C18B-31DA22623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8F64F-6794-49A9-B26D-69901C164A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6073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22A14-A74F-1D33-E3F1-243FC265D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BB7B6-C678-8B4B-3276-0F45360FA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132E4-D0B4-FB02-0101-F5C41611F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35FF4-E09B-D890-4761-F304E6A2D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87201-1ABB-DE6E-8B4C-A27D61ECC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FFE356-A477-47EE-BEF8-3407F033F1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9503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FB590-C30E-A608-B858-6B2310548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47770-4CA3-131C-0BB5-0D3F3C04BB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F6356F-02CD-C62E-9047-6AC2C8FE4A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F62BB-4521-0345-11A2-BF3BCFDC7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26BD8C-0F70-6F71-DB79-2EF73C55E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389CA-9E22-ECAB-E474-EDF3ADBEB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D9C6F4-346D-4AF4-96BB-42948E4898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8179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06AE2-6F75-96B2-3CDD-585971499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61C2D-38F9-0968-D1BE-30FA067CB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56C5B6-CF4D-3EB0-8230-BC82F9638B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2E21A9-E6E0-ADF8-29E6-71318CEF33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24795E-0807-9C40-7612-1B050CA119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580019-818C-DD4A-9B11-77E5E2A8D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FF81E7-A702-CB57-CCE5-1D84F73A2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72B1F9-41BB-EA29-052B-98C670FE2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3ACCCE-BEE0-4EAC-AC6F-23942B8CFE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1360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8335F-86B8-29B4-C9D4-8486AF163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90A42F-5692-1C1E-ECDC-A38EB9362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D66B04-EED6-1AE9-938E-E003DC603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03AA02-CC57-FE09-FCAF-567943490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0D12BC-D944-4DDC-8BDD-33F4FDF419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5852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5661C2-37D0-4485-35D8-3EAE2C8CD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4845D6-D12E-1857-3AE4-025C41EB4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E64BCF-F939-471B-889D-24235A5F0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03F6DB-5478-472C-A3F3-CB06958A44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369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F353C-562B-528C-F129-7829C37C3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0A27B-613D-42AA-972E-75AAC297C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C2D41F-EBD9-C324-EBE5-8F11872790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70EAD3-B9C6-506B-09ED-2CDBB1115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19355-51C7-69C4-63F0-A78238364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E2C115-15E7-187C-C177-BC6420B25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FB7F4E-EB6E-4EAF-B9EC-CA0995AF37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739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A2E77-B289-072E-4E84-BDEFB9D30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04DB52-D3AA-F085-A9B9-1AF382F76F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5880A6-D166-38C2-196B-3BD5CD5BC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CDC17-13B7-C95A-2F86-DDD47C7A1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D7DF87-154C-C71F-161B-FF981F7B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55F0C5-7DE8-0C2F-26A9-E02D95D6C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62019C-9EE0-42EF-B3FA-19A1937909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9431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0FE8A5F-3456-FB1A-3377-5623E4AB8F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9D113D7-28D1-B068-64D9-5A433A52F0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535E88B-A524-635B-BA54-48422C11D0F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380CD90-30AE-0983-5410-C24B54234FA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096249A-9B6C-F87C-AAC0-9AD54105930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D9737962-14C6-4774-A5A6-DD6D9D05B21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675DE-BEA3-46B1-A841-923E13EEC69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EDF72-1FF6-4F46-96C2-4087CA1A5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0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0">
              <a:schemeClr val="tx1">
                <a:lumMod val="75000"/>
                <a:lumOff val="2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3757A-D7FC-45AC-8CA1-2EB472E1DDAF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112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75345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36" indent="-243836" algn="l" defTabSz="975345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09" indent="-243836" algn="l" defTabSz="975345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81" indent="-243836" algn="l" defTabSz="975345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853" indent="-243836" algn="l" defTabSz="975345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26" indent="-243836" algn="l" defTabSz="975345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98" indent="-243836" algn="l" defTabSz="975345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69870" indent="-243836" algn="l" defTabSz="975345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543" indent="-243836" algn="l" defTabSz="975345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215" indent="-243836" algn="l" defTabSz="975345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72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45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17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690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362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034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707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379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8tqhCt835Uw?feature=oembed" TargetMode="Externa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7ED683CA-12C0-AD16-53B2-C0A38A706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27C896C-6F07-A868-2D4B-4824C0E3CFF9}"/>
              </a:ext>
            </a:extLst>
          </p:cNvPr>
          <p:cNvSpPr/>
          <p:nvPr/>
        </p:nvSpPr>
        <p:spPr bwMode="auto">
          <a:xfrm>
            <a:off x="0" y="6529526"/>
            <a:ext cx="13004800" cy="2233474"/>
          </a:xfrm>
          <a:prstGeom prst="rect">
            <a:avLst/>
          </a:prstGeom>
          <a:solidFill>
            <a:schemeClr val="bg2">
              <a:lumMod val="20000"/>
              <a:lumOff val="80000"/>
              <a:alpha val="6902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A8C72F5-990A-66FB-DA69-D7CCAF2B1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883" b="57813"/>
          <a:stretch/>
        </p:blipFill>
        <p:spPr bwMode="auto">
          <a:xfrm>
            <a:off x="101600" y="6529526"/>
            <a:ext cx="1371600" cy="215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D99F4A-255F-8DB9-7FE7-AAA81452109D}"/>
              </a:ext>
            </a:extLst>
          </p:cNvPr>
          <p:cNvSpPr/>
          <p:nvPr/>
        </p:nvSpPr>
        <p:spPr>
          <a:xfrm>
            <a:off x="3358255" y="6769100"/>
            <a:ext cx="954639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Tabernacle #1 </a:t>
            </a:r>
          </a:p>
          <a:p>
            <a:pPr algn="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“The Way of Approach to God”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hairpiece&#10;&#10;Description automatically generated">
            <a:extLst>
              <a:ext uri="{FF2B5EF4-FFF2-40B4-BE49-F238E27FC236}">
                <a16:creationId xmlns:a16="http://schemas.microsoft.com/office/drawing/2014/main" id="{C1024EA9-EC02-BCB4-6BD7-0E42A6FC7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59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74CE48B3-CC41-F7B3-C217-BDA178470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934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4FD6C144-AA99-BFDA-DD2D-4D3DB7AD9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hairpiece&#10;&#10;Description automatically generated">
            <a:extLst>
              <a:ext uri="{FF2B5EF4-FFF2-40B4-BE49-F238E27FC236}">
                <a16:creationId xmlns:a16="http://schemas.microsoft.com/office/drawing/2014/main" id="{C1024EA9-EC02-BCB4-6BD7-0E42A6FC7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689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9DB53A1-8F5E-0507-82DC-5C84113696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86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4FD6C144-AA99-BFDA-DD2D-4D3DB7AD9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69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59C62B94-9699-5332-28A0-41E5C1754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6A82A588-A3F1-C629-D6B9-74BC7A500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36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59C62B94-9699-5332-28A0-41E5C1754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1694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mountain&#10;&#10;Description automatically generated">
            <a:extLst>
              <a:ext uri="{FF2B5EF4-FFF2-40B4-BE49-F238E27FC236}">
                <a16:creationId xmlns:a16="http://schemas.microsoft.com/office/drawing/2014/main" id="{BC95505B-BE1A-6A41-021C-0D04B2496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41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30C575-DCC8-54B5-DB7F-10E52CA39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" y="0"/>
            <a:ext cx="1300276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59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59C62B94-9699-5332-28A0-41E5C1754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890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82CFD96B-0EC9-CBEB-2FC7-271DD60651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136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hairpiece&#10;&#10;Description automatically generated">
            <a:extLst>
              <a:ext uri="{FF2B5EF4-FFF2-40B4-BE49-F238E27FC236}">
                <a16:creationId xmlns:a16="http://schemas.microsoft.com/office/drawing/2014/main" id="{C1024EA9-EC02-BCB4-6BD7-0E42A6FC7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00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9DB53A1-8F5E-0507-82DC-5C84113696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600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A242EC31-2A75-4E7D-174F-6B0CE0D17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850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>
            <a:extLst>
              <a:ext uri="{FF2B5EF4-FFF2-40B4-BE49-F238E27FC236}">
                <a16:creationId xmlns:a16="http://schemas.microsoft.com/office/drawing/2014/main" id="{8CB8905A-105A-9C0A-F70F-7DDB9B82C405}"/>
              </a:ext>
            </a:extLst>
          </p:cNvPr>
          <p:cNvSpPr/>
          <p:nvPr/>
        </p:nvSpPr>
        <p:spPr>
          <a:xfrm>
            <a:off x="9736208" y="377222"/>
            <a:ext cx="1330307" cy="1441664"/>
          </a:xfrm>
          <a:prstGeom prst="ellipse">
            <a:avLst/>
          </a:prstGeom>
          <a:solidFill>
            <a:srgbClr val="F0E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1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</a:p>
        </p:txBody>
      </p:sp>
      <p:sp>
        <p:nvSpPr>
          <p:cNvPr id="29" name="Anchor">
            <a:extLst>
              <a:ext uri="{FF2B5EF4-FFF2-40B4-BE49-F238E27FC236}">
                <a16:creationId xmlns:a16="http://schemas.microsoft.com/office/drawing/2014/main" id="{982FA09E-A243-D766-F017-3B68977559AE}"/>
              </a:ext>
            </a:extLst>
          </p:cNvPr>
          <p:cNvSpPr/>
          <p:nvPr/>
        </p:nvSpPr>
        <p:spPr>
          <a:xfrm>
            <a:off x="5279918" y="4750582"/>
            <a:ext cx="1920000" cy="192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45">
              <a:defRPr/>
            </a:pPr>
            <a:endParaRPr lang="en-GB" sz="3413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4C4AA03-FA9A-21BE-D202-E4BE1CC7C5D1}"/>
              </a:ext>
            </a:extLst>
          </p:cNvPr>
          <p:cNvGrpSpPr/>
          <p:nvPr/>
        </p:nvGrpSpPr>
        <p:grpSpPr>
          <a:xfrm>
            <a:off x="2976870" y="2353328"/>
            <a:ext cx="6524824" cy="6540837"/>
            <a:chOff x="2095554" y="1532860"/>
            <a:chExt cx="4587767" cy="4599026"/>
          </a:xfrm>
        </p:grpSpPr>
        <p:sp>
          <p:nvSpPr>
            <p:cNvPr id="166" name="Segment 20"/>
            <p:cNvSpPr/>
            <p:nvPr/>
          </p:nvSpPr>
          <p:spPr>
            <a:xfrm rot="10800000">
              <a:off x="3020624" y="1532928"/>
              <a:ext cx="1356443" cy="1759688"/>
            </a:xfrm>
            <a:custGeom>
              <a:avLst/>
              <a:gdLst>
                <a:gd name="connsiteX0" fmla="*/ 0 w 955151"/>
                <a:gd name="connsiteY0" fmla="*/ 2209090 h 2209090"/>
                <a:gd name="connsiteX1" fmla="*/ 0 w 955151"/>
                <a:gd name="connsiteY1" fmla="*/ 48999 h 2209090"/>
                <a:gd name="connsiteX2" fmla="*/ 88413 w 955151"/>
                <a:gd name="connsiteY2" fmla="*/ 44534 h 2209090"/>
                <a:gd name="connsiteX3" fmla="*/ 264025 w 955151"/>
                <a:gd name="connsiteY3" fmla="*/ 8719 h 2209090"/>
                <a:gd name="connsiteX4" fmla="*/ 287848 w 955151"/>
                <a:gd name="connsiteY4" fmla="*/ 0 h 2209090"/>
                <a:gd name="connsiteX5" fmla="*/ 955151 w 955151"/>
                <a:gd name="connsiteY5" fmla="*/ 2053745 h 2209090"/>
                <a:gd name="connsiteX6" fmla="*/ 906343 w 955151"/>
                <a:gd name="connsiteY6" fmla="*/ 2071609 h 2209090"/>
                <a:gd name="connsiteX7" fmla="*/ 153860 w 955151"/>
                <a:gd name="connsiteY7" fmla="*/ 2205199 h 2209090"/>
                <a:gd name="connsiteX8" fmla="*/ 0 w 955151"/>
                <a:gd name="connsiteY8" fmla="*/ 2209090 h 2209090"/>
                <a:gd name="connsiteX0" fmla="*/ 0 w 1808591"/>
                <a:gd name="connsiteY0" fmla="*/ 2209090 h 2209090"/>
                <a:gd name="connsiteX1" fmla="*/ 0 w 1808591"/>
                <a:gd name="connsiteY1" fmla="*/ 48999 h 2209090"/>
                <a:gd name="connsiteX2" fmla="*/ 88413 w 1808591"/>
                <a:gd name="connsiteY2" fmla="*/ 44534 h 2209090"/>
                <a:gd name="connsiteX3" fmla="*/ 264025 w 1808591"/>
                <a:gd name="connsiteY3" fmla="*/ 8719 h 2209090"/>
                <a:gd name="connsiteX4" fmla="*/ 287848 w 1808591"/>
                <a:gd name="connsiteY4" fmla="*/ 0 h 2209090"/>
                <a:gd name="connsiteX5" fmla="*/ 1808591 w 1808591"/>
                <a:gd name="connsiteY5" fmla="*/ 1606705 h 2209090"/>
                <a:gd name="connsiteX6" fmla="*/ 906343 w 1808591"/>
                <a:gd name="connsiteY6" fmla="*/ 2071609 h 2209090"/>
                <a:gd name="connsiteX7" fmla="*/ 153860 w 1808591"/>
                <a:gd name="connsiteY7" fmla="*/ 2205199 h 2209090"/>
                <a:gd name="connsiteX8" fmla="*/ 0 w 1808591"/>
                <a:gd name="connsiteY8" fmla="*/ 2209090 h 2209090"/>
                <a:gd name="connsiteX0" fmla="*/ 0 w 1808591"/>
                <a:gd name="connsiteY0" fmla="*/ 2346250 h 2346250"/>
                <a:gd name="connsiteX1" fmla="*/ 0 w 1808591"/>
                <a:gd name="connsiteY1" fmla="*/ 186159 h 2346250"/>
                <a:gd name="connsiteX2" fmla="*/ 88413 w 1808591"/>
                <a:gd name="connsiteY2" fmla="*/ 181694 h 2346250"/>
                <a:gd name="connsiteX3" fmla="*/ 264025 w 1808591"/>
                <a:gd name="connsiteY3" fmla="*/ 145879 h 2346250"/>
                <a:gd name="connsiteX4" fmla="*/ 577408 w 1808591"/>
                <a:gd name="connsiteY4" fmla="*/ 0 h 2346250"/>
                <a:gd name="connsiteX5" fmla="*/ 1808591 w 1808591"/>
                <a:gd name="connsiteY5" fmla="*/ 1743865 h 2346250"/>
                <a:gd name="connsiteX6" fmla="*/ 906343 w 1808591"/>
                <a:gd name="connsiteY6" fmla="*/ 2208769 h 2346250"/>
                <a:gd name="connsiteX7" fmla="*/ 153860 w 1808591"/>
                <a:gd name="connsiteY7" fmla="*/ 2342359 h 2346250"/>
                <a:gd name="connsiteX8" fmla="*/ 0 w 1808591"/>
                <a:gd name="connsiteY8" fmla="*/ 2346250 h 2346250"/>
                <a:gd name="connsiteX0" fmla="*/ 0 w 1808591"/>
                <a:gd name="connsiteY0" fmla="*/ 2346250 h 2346250"/>
                <a:gd name="connsiteX1" fmla="*/ 0 w 1808591"/>
                <a:gd name="connsiteY1" fmla="*/ 186159 h 2346250"/>
                <a:gd name="connsiteX2" fmla="*/ 88413 w 1808591"/>
                <a:gd name="connsiteY2" fmla="*/ 181694 h 2346250"/>
                <a:gd name="connsiteX3" fmla="*/ 264025 w 1808591"/>
                <a:gd name="connsiteY3" fmla="*/ 145879 h 2346250"/>
                <a:gd name="connsiteX4" fmla="*/ 577408 w 1808591"/>
                <a:gd name="connsiteY4" fmla="*/ 0 h 2346250"/>
                <a:gd name="connsiteX5" fmla="*/ 1808591 w 1808591"/>
                <a:gd name="connsiteY5" fmla="*/ 1743865 h 2346250"/>
                <a:gd name="connsiteX6" fmla="*/ 1013023 w 1808591"/>
                <a:gd name="connsiteY6" fmla="*/ 2173209 h 2346250"/>
                <a:gd name="connsiteX7" fmla="*/ 153860 w 1808591"/>
                <a:gd name="connsiteY7" fmla="*/ 2342359 h 2346250"/>
                <a:gd name="connsiteX8" fmla="*/ 0 w 1808591"/>
                <a:gd name="connsiteY8" fmla="*/ 2346250 h 234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8591" h="2346250">
                  <a:moveTo>
                    <a:pt x="0" y="2346250"/>
                  </a:moveTo>
                  <a:lnTo>
                    <a:pt x="0" y="186159"/>
                  </a:lnTo>
                  <a:lnTo>
                    <a:pt x="88413" y="181694"/>
                  </a:lnTo>
                  <a:cubicBezTo>
                    <a:pt x="148924" y="175549"/>
                    <a:pt x="207662" y="163410"/>
                    <a:pt x="264025" y="145879"/>
                  </a:cubicBezTo>
                  <a:lnTo>
                    <a:pt x="577408" y="0"/>
                  </a:lnTo>
                  <a:lnTo>
                    <a:pt x="1808591" y="1743865"/>
                  </a:lnTo>
                  <a:cubicBezTo>
                    <a:pt x="1792322" y="1749820"/>
                    <a:pt x="1029292" y="2167254"/>
                    <a:pt x="1013023" y="2173209"/>
                  </a:cubicBezTo>
                  <a:cubicBezTo>
                    <a:pt x="773479" y="2247715"/>
                    <a:pt x="414636" y="2329141"/>
                    <a:pt x="153860" y="2342359"/>
                  </a:cubicBezTo>
                  <a:lnTo>
                    <a:pt x="0" y="234625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75345">
                <a:defRPr/>
              </a:pPr>
              <a:endParaRPr lang="en-GB" sz="192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2" name="Segment 18"/>
            <p:cNvSpPr/>
            <p:nvPr/>
          </p:nvSpPr>
          <p:spPr>
            <a:xfrm rot="10800000">
              <a:off x="2193187" y="1989619"/>
              <a:ext cx="1769469" cy="1652531"/>
            </a:xfrm>
            <a:custGeom>
              <a:avLst/>
              <a:gdLst>
                <a:gd name="connsiteX0" fmla="*/ 1270277 w 1939345"/>
                <a:gd name="connsiteY0" fmla="*/ 1952761 h 1952761"/>
                <a:gd name="connsiteX1" fmla="*/ 0 w 1939345"/>
                <a:gd name="connsiteY1" fmla="*/ 204374 h 1952761"/>
                <a:gd name="connsiteX2" fmla="*/ 80240 w 1939345"/>
                <a:gd name="connsiteY2" fmla="*/ 138169 h 1952761"/>
                <a:gd name="connsiteX3" fmla="*/ 190138 w 1939345"/>
                <a:gd name="connsiteY3" fmla="*/ 4971 h 1952761"/>
                <a:gd name="connsiteX4" fmla="*/ 193158 w 1939345"/>
                <a:gd name="connsiteY4" fmla="*/ 0 h 1952761"/>
                <a:gd name="connsiteX5" fmla="*/ 1939345 w 1939345"/>
                <a:gd name="connsiteY5" fmla="*/ 1268679 h 1952761"/>
                <a:gd name="connsiteX6" fmla="*/ 1805089 w 1939345"/>
                <a:gd name="connsiteY6" fmla="*/ 1448217 h 1952761"/>
                <a:gd name="connsiteX7" fmla="*/ 1390288 w 1939345"/>
                <a:gd name="connsiteY7" fmla="*/ 1863018 h 1952761"/>
                <a:gd name="connsiteX8" fmla="*/ 1270277 w 1939345"/>
                <a:gd name="connsiteY8" fmla="*/ 1952761 h 1952761"/>
                <a:gd name="connsiteX0" fmla="*/ 1270277 w 2359292"/>
                <a:gd name="connsiteY0" fmla="*/ 1952761 h 1952761"/>
                <a:gd name="connsiteX1" fmla="*/ 0 w 2359292"/>
                <a:gd name="connsiteY1" fmla="*/ 204374 h 1952761"/>
                <a:gd name="connsiteX2" fmla="*/ 80240 w 2359292"/>
                <a:gd name="connsiteY2" fmla="*/ 138169 h 1952761"/>
                <a:gd name="connsiteX3" fmla="*/ 190138 w 2359292"/>
                <a:gd name="connsiteY3" fmla="*/ 4971 h 1952761"/>
                <a:gd name="connsiteX4" fmla="*/ 193158 w 2359292"/>
                <a:gd name="connsiteY4" fmla="*/ 0 h 1952761"/>
                <a:gd name="connsiteX5" fmla="*/ 2359292 w 2359292"/>
                <a:gd name="connsiteY5" fmla="*/ 418625 h 1952761"/>
                <a:gd name="connsiteX6" fmla="*/ 1805089 w 2359292"/>
                <a:gd name="connsiteY6" fmla="*/ 1448217 h 1952761"/>
                <a:gd name="connsiteX7" fmla="*/ 1390288 w 2359292"/>
                <a:gd name="connsiteY7" fmla="*/ 1863018 h 1952761"/>
                <a:gd name="connsiteX8" fmla="*/ 1270277 w 2359292"/>
                <a:gd name="connsiteY8" fmla="*/ 1952761 h 1952761"/>
                <a:gd name="connsiteX0" fmla="*/ 1270277 w 2359292"/>
                <a:gd name="connsiteY0" fmla="*/ 2203374 h 2203374"/>
                <a:gd name="connsiteX1" fmla="*/ 0 w 2359292"/>
                <a:gd name="connsiteY1" fmla="*/ 454987 h 2203374"/>
                <a:gd name="connsiteX2" fmla="*/ 80240 w 2359292"/>
                <a:gd name="connsiteY2" fmla="*/ 388782 h 2203374"/>
                <a:gd name="connsiteX3" fmla="*/ 190138 w 2359292"/>
                <a:gd name="connsiteY3" fmla="*/ 255584 h 2203374"/>
                <a:gd name="connsiteX4" fmla="*/ 308305 w 2359292"/>
                <a:gd name="connsiteY4" fmla="*/ 0 h 2203374"/>
                <a:gd name="connsiteX5" fmla="*/ 2359292 w 2359292"/>
                <a:gd name="connsiteY5" fmla="*/ 669238 h 2203374"/>
                <a:gd name="connsiteX6" fmla="*/ 1805089 w 2359292"/>
                <a:gd name="connsiteY6" fmla="*/ 1698830 h 2203374"/>
                <a:gd name="connsiteX7" fmla="*/ 1390288 w 2359292"/>
                <a:gd name="connsiteY7" fmla="*/ 2113631 h 2203374"/>
                <a:gd name="connsiteX8" fmla="*/ 1270277 w 2359292"/>
                <a:gd name="connsiteY8" fmla="*/ 2203374 h 2203374"/>
                <a:gd name="connsiteX0" fmla="*/ 1270277 w 2359292"/>
                <a:gd name="connsiteY0" fmla="*/ 2203374 h 2203374"/>
                <a:gd name="connsiteX1" fmla="*/ 0 w 2359292"/>
                <a:gd name="connsiteY1" fmla="*/ 454987 h 2203374"/>
                <a:gd name="connsiteX2" fmla="*/ 80240 w 2359292"/>
                <a:gd name="connsiteY2" fmla="*/ 388782 h 2203374"/>
                <a:gd name="connsiteX3" fmla="*/ 190138 w 2359292"/>
                <a:gd name="connsiteY3" fmla="*/ 255584 h 2203374"/>
                <a:gd name="connsiteX4" fmla="*/ 308305 w 2359292"/>
                <a:gd name="connsiteY4" fmla="*/ 0 h 2203374"/>
                <a:gd name="connsiteX5" fmla="*/ 2359292 w 2359292"/>
                <a:gd name="connsiteY5" fmla="*/ 669238 h 2203374"/>
                <a:gd name="connsiteX6" fmla="*/ 1937169 w 2359292"/>
                <a:gd name="connsiteY6" fmla="*/ 1553204 h 2203374"/>
                <a:gd name="connsiteX7" fmla="*/ 1390288 w 2359292"/>
                <a:gd name="connsiteY7" fmla="*/ 2113631 h 2203374"/>
                <a:gd name="connsiteX8" fmla="*/ 1270277 w 2359292"/>
                <a:gd name="connsiteY8" fmla="*/ 2203374 h 2203374"/>
                <a:gd name="connsiteX0" fmla="*/ 1270277 w 2359292"/>
                <a:gd name="connsiteY0" fmla="*/ 2203374 h 2203374"/>
                <a:gd name="connsiteX1" fmla="*/ 0 w 2359292"/>
                <a:gd name="connsiteY1" fmla="*/ 454987 h 2203374"/>
                <a:gd name="connsiteX2" fmla="*/ 80240 w 2359292"/>
                <a:gd name="connsiteY2" fmla="*/ 388782 h 2203374"/>
                <a:gd name="connsiteX3" fmla="*/ 190138 w 2359292"/>
                <a:gd name="connsiteY3" fmla="*/ 255584 h 2203374"/>
                <a:gd name="connsiteX4" fmla="*/ 308305 w 2359292"/>
                <a:gd name="connsiteY4" fmla="*/ 0 h 2203374"/>
                <a:gd name="connsiteX5" fmla="*/ 2359292 w 2359292"/>
                <a:gd name="connsiteY5" fmla="*/ 669238 h 2203374"/>
                <a:gd name="connsiteX6" fmla="*/ 1937169 w 2359292"/>
                <a:gd name="connsiteY6" fmla="*/ 1553204 h 2203374"/>
                <a:gd name="connsiteX7" fmla="*/ 1390288 w 2359292"/>
                <a:gd name="connsiteY7" fmla="*/ 2113631 h 2203374"/>
                <a:gd name="connsiteX8" fmla="*/ 1270277 w 2359292"/>
                <a:gd name="connsiteY8" fmla="*/ 2203374 h 2203374"/>
                <a:gd name="connsiteX0" fmla="*/ 1270277 w 2359292"/>
                <a:gd name="connsiteY0" fmla="*/ 2203374 h 2203374"/>
                <a:gd name="connsiteX1" fmla="*/ 0 w 2359292"/>
                <a:gd name="connsiteY1" fmla="*/ 454987 h 2203374"/>
                <a:gd name="connsiteX2" fmla="*/ 80240 w 2359292"/>
                <a:gd name="connsiteY2" fmla="*/ 388782 h 2203374"/>
                <a:gd name="connsiteX3" fmla="*/ 190138 w 2359292"/>
                <a:gd name="connsiteY3" fmla="*/ 255584 h 2203374"/>
                <a:gd name="connsiteX4" fmla="*/ 308305 w 2359292"/>
                <a:gd name="connsiteY4" fmla="*/ 0 h 2203374"/>
                <a:gd name="connsiteX5" fmla="*/ 2359292 w 2359292"/>
                <a:gd name="connsiteY5" fmla="*/ 669238 h 2203374"/>
                <a:gd name="connsiteX6" fmla="*/ 1937169 w 2359292"/>
                <a:gd name="connsiteY6" fmla="*/ 1553204 h 2203374"/>
                <a:gd name="connsiteX7" fmla="*/ 1390288 w 2359292"/>
                <a:gd name="connsiteY7" fmla="*/ 2113631 h 2203374"/>
                <a:gd name="connsiteX8" fmla="*/ 1270277 w 2359292"/>
                <a:gd name="connsiteY8" fmla="*/ 2203374 h 2203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292" h="2203374">
                  <a:moveTo>
                    <a:pt x="1270277" y="2203374"/>
                  </a:moveTo>
                  <a:lnTo>
                    <a:pt x="0" y="454987"/>
                  </a:lnTo>
                  <a:lnTo>
                    <a:pt x="80240" y="388782"/>
                  </a:lnTo>
                  <a:cubicBezTo>
                    <a:pt x="120957" y="348065"/>
                    <a:pt x="157791" y="303465"/>
                    <a:pt x="190138" y="255584"/>
                  </a:cubicBezTo>
                  <a:lnTo>
                    <a:pt x="308305" y="0"/>
                  </a:lnTo>
                  <a:lnTo>
                    <a:pt x="2359292" y="669238"/>
                  </a:lnTo>
                  <a:cubicBezTo>
                    <a:pt x="2314540" y="729084"/>
                    <a:pt x="2076748" y="1351118"/>
                    <a:pt x="1937169" y="1553204"/>
                  </a:cubicBezTo>
                  <a:cubicBezTo>
                    <a:pt x="1812447" y="1704332"/>
                    <a:pt x="1541416" y="1988909"/>
                    <a:pt x="1390288" y="2113631"/>
                  </a:cubicBezTo>
                  <a:lnTo>
                    <a:pt x="1270277" y="2203374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75345">
                <a:defRPr/>
              </a:pPr>
              <a:endParaRPr lang="en-GB" sz="192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5" name="Segment 16"/>
            <p:cNvSpPr/>
            <p:nvPr/>
          </p:nvSpPr>
          <p:spPr>
            <a:xfrm rot="10800000">
              <a:off x="2095554" y="3152569"/>
              <a:ext cx="1659229" cy="1426207"/>
            </a:xfrm>
            <a:custGeom>
              <a:avLst/>
              <a:gdLst>
                <a:gd name="connsiteX0" fmla="*/ 2056256 w 2191369"/>
                <a:gd name="connsiteY0" fmla="*/ 946569 h 946569"/>
                <a:gd name="connsiteX1" fmla="*/ 0 w 2191369"/>
                <a:gd name="connsiteY1" fmla="*/ 278450 h 946569"/>
                <a:gd name="connsiteX2" fmla="*/ 13084 w 2191369"/>
                <a:gd name="connsiteY2" fmla="*/ 227562 h 946569"/>
                <a:gd name="connsiteX3" fmla="*/ 31369 w 2191369"/>
                <a:gd name="connsiteY3" fmla="*/ 46181 h 946569"/>
                <a:gd name="connsiteX4" fmla="*/ 29037 w 2191369"/>
                <a:gd name="connsiteY4" fmla="*/ 0 h 946569"/>
                <a:gd name="connsiteX5" fmla="*/ 2190201 w 2191369"/>
                <a:gd name="connsiteY5" fmla="*/ 0 h 946569"/>
                <a:gd name="connsiteX6" fmla="*/ 2191369 w 2191369"/>
                <a:gd name="connsiteY6" fmla="*/ 46181 h 946569"/>
                <a:gd name="connsiteX7" fmla="*/ 2129201 w 2191369"/>
                <a:gd name="connsiteY7" fmla="*/ 662878 h 946569"/>
                <a:gd name="connsiteX8" fmla="*/ 2056256 w 2191369"/>
                <a:gd name="connsiteY8" fmla="*/ 946569 h 946569"/>
                <a:gd name="connsiteX0" fmla="*/ 2056256 w 2191369"/>
                <a:gd name="connsiteY0" fmla="*/ 1874515 h 1874515"/>
                <a:gd name="connsiteX1" fmla="*/ 0 w 2191369"/>
                <a:gd name="connsiteY1" fmla="*/ 1206396 h 1874515"/>
                <a:gd name="connsiteX2" fmla="*/ 13084 w 2191369"/>
                <a:gd name="connsiteY2" fmla="*/ 1155508 h 1874515"/>
                <a:gd name="connsiteX3" fmla="*/ 31369 w 2191369"/>
                <a:gd name="connsiteY3" fmla="*/ 974127 h 1874515"/>
                <a:gd name="connsiteX4" fmla="*/ 29037 w 2191369"/>
                <a:gd name="connsiteY4" fmla="*/ 927946 h 1874515"/>
                <a:gd name="connsiteX5" fmla="*/ 2014094 w 2191369"/>
                <a:gd name="connsiteY5" fmla="*/ 0 h 1874515"/>
                <a:gd name="connsiteX6" fmla="*/ 2191369 w 2191369"/>
                <a:gd name="connsiteY6" fmla="*/ 974127 h 1874515"/>
                <a:gd name="connsiteX7" fmla="*/ 2129201 w 2191369"/>
                <a:gd name="connsiteY7" fmla="*/ 1590824 h 1874515"/>
                <a:gd name="connsiteX8" fmla="*/ 2056256 w 2191369"/>
                <a:gd name="connsiteY8" fmla="*/ 1874515 h 1874515"/>
                <a:gd name="connsiteX0" fmla="*/ 2056256 w 2177822"/>
                <a:gd name="connsiteY0" fmla="*/ 1874515 h 1874515"/>
                <a:gd name="connsiteX1" fmla="*/ 0 w 2177822"/>
                <a:gd name="connsiteY1" fmla="*/ 1206396 h 1874515"/>
                <a:gd name="connsiteX2" fmla="*/ 13084 w 2177822"/>
                <a:gd name="connsiteY2" fmla="*/ 1155508 h 1874515"/>
                <a:gd name="connsiteX3" fmla="*/ 31369 w 2177822"/>
                <a:gd name="connsiteY3" fmla="*/ 974127 h 1874515"/>
                <a:gd name="connsiteX4" fmla="*/ 29037 w 2177822"/>
                <a:gd name="connsiteY4" fmla="*/ 927946 h 1874515"/>
                <a:gd name="connsiteX5" fmla="*/ 2014094 w 2177822"/>
                <a:gd name="connsiteY5" fmla="*/ 0 h 1874515"/>
                <a:gd name="connsiteX6" fmla="*/ 2177822 w 2177822"/>
                <a:gd name="connsiteY6" fmla="*/ 716741 h 1874515"/>
                <a:gd name="connsiteX7" fmla="*/ 2129201 w 2177822"/>
                <a:gd name="connsiteY7" fmla="*/ 1590824 h 1874515"/>
                <a:gd name="connsiteX8" fmla="*/ 2056256 w 2177822"/>
                <a:gd name="connsiteY8" fmla="*/ 1874515 h 1874515"/>
                <a:gd name="connsiteX0" fmla="*/ 2056256 w 2197547"/>
                <a:gd name="connsiteY0" fmla="*/ 1874515 h 1874515"/>
                <a:gd name="connsiteX1" fmla="*/ 0 w 2197547"/>
                <a:gd name="connsiteY1" fmla="*/ 1206396 h 1874515"/>
                <a:gd name="connsiteX2" fmla="*/ 13084 w 2197547"/>
                <a:gd name="connsiteY2" fmla="*/ 1155508 h 1874515"/>
                <a:gd name="connsiteX3" fmla="*/ 31369 w 2197547"/>
                <a:gd name="connsiteY3" fmla="*/ 974127 h 1874515"/>
                <a:gd name="connsiteX4" fmla="*/ 29037 w 2197547"/>
                <a:gd name="connsiteY4" fmla="*/ 927946 h 1874515"/>
                <a:gd name="connsiteX5" fmla="*/ 2014094 w 2197547"/>
                <a:gd name="connsiteY5" fmla="*/ 0 h 1874515"/>
                <a:gd name="connsiteX6" fmla="*/ 2177822 w 2197547"/>
                <a:gd name="connsiteY6" fmla="*/ 716741 h 1874515"/>
                <a:gd name="connsiteX7" fmla="*/ 2129201 w 2197547"/>
                <a:gd name="connsiteY7" fmla="*/ 1590824 h 1874515"/>
                <a:gd name="connsiteX8" fmla="*/ 2056256 w 2197547"/>
                <a:gd name="connsiteY8" fmla="*/ 1874515 h 1874515"/>
                <a:gd name="connsiteX0" fmla="*/ 2056256 w 2179372"/>
                <a:gd name="connsiteY0" fmla="*/ 1874515 h 1874515"/>
                <a:gd name="connsiteX1" fmla="*/ 0 w 2179372"/>
                <a:gd name="connsiteY1" fmla="*/ 1206396 h 1874515"/>
                <a:gd name="connsiteX2" fmla="*/ 13084 w 2179372"/>
                <a:gd name="connsiteY2" fmla="*/ 1155508 h 1874515"/>
                <a:gd name="connsiteX3" fmla="*/ 31369 w 2179372"/>
                <a:gd name="connsiteY3" fmla="*/ 974127 h 1874515"/>
                <a:gd name="connsiteX4" fmla="*/ 29037 w 2179372"/>
                <a:gd name="connsiteY4" fmla="*/ 927946 h 1874515"/>
                <a:gd name="connsiteX5" fmla="*/ 2014094 w 2179372"/>
                <a:gd name="connsiteY5" fmla="*/ 0 h 1874515"/>
                <a:gd name="connsiteX6" fmla="*/ 2154115 w 2179372"/>
                <a:gd name="connsiteY6" fmla="*/ 574501 h 1874515"/>
                <a:gd name="connsiteX7" fmla="*/ 2129201 w 2179372"/>
                <a:gd name="connsiteY7" fmla="*/ 1590824 h 1874515"/>
                <a:gd name="connsiteX8" fmla="*/ 2056256 w 2179372"/>
                <a:gd name="connsiteY8" fmla="*/ 1874515 h 1874515"/>
                <a:gd name="connsiteX0" fmla="*/ 2091565 w 2214681"/>
                <a:gd name="connsiteY0" fmla="*/ 1874515 h 1874515"/>
                <a:gd name="connsiteX1" fmla="*/ 35309 w 2214681"/>
                <a:gd name="connsiteY1" fmla="*/ 1206396 h 1874515"/>
                <a:gd name="connsiteX2" fmla="*/ 48393 w 2214681"/>
                <a:gd name="connsiteY2" fmla="*/ 1155508 h 1874515"/>
                <a:gd name="connsiteX3" fmla="*/ 66678 w 2214681"/>
                <a:gd name="connsiteY3" fmla="*/ 974127 h 1874515"/>
                <a:gd name="connsiteX4" fmla="*/ 0 w 2214681"/>
                <a:gd name="connsiteY4" fmla="*/ 660400 h 1874515"/>
                <a:gd name="connsiteX5" fmla="*/ 2049403 w 2214681"/>
                <a:gd name="connsiteY5" fmla="*/ 0 h 1874515"/>
                <a:gd name="connsiteX6" fmla="*/ 2189424 w 2214681"/>
                <a:gd name="connsiteY6" fmla="*/ 574501 h 1874515"/>
                <a:gd name="connsiteX7" fmla="*/ 2164510 w 2214681"/>
                <a:gd name="connsiteY7" fmla="*/ 1590824 h 1874515"/>
                <a:gd name="connsiteX8" fmla="*/ 2091565 w 2214681"/>
                <a:gd name="connsiteY8" fmla="*/ 1874515 h 1874515"/>
                <a:gd name="connsiteX0" fmla="*/ 2091565 w 2214681"/>
                <a:gd name="connsiteY0" fmla="*/ 1884675 h 1884675"/>
                <a:gd name="connsiteX1" fmla="*/ 35309 w 2214681"/>
                <a:gd name="connsiteY1" fmla="*/ 1216556 h 1884675"/>
                <a:gd name="connsiteX2" fmla="*/ 48393 w 2214681"/>
                <a:gd name="connsiteY2" fmla="*/ 1165668 h 1884675"/>
                <a:gd name="connsiteX3" fmla="*/ 66678 w 2214681"/>
                <a:gd name="connsiteY3" fmla="*/ 984287 h 1884675"/>
                <a:gd name="connsiteX4" fmla="*/ 0 w 2214681"/>
                <a:gd name="connsiteY4" fmla="*/ 670560 h 1884675"/>
                <a:gd name="connsiteX5" fmla="*/ 2079882 w 2214681"/>
                <a:gd name="connsiteY5" fmla="*/ 0 h 1884675"/>
                <a:gd name="connsiteX6" fmla="*/ 2189424 w 2214681"/>
                <a:gd name="connsiteY6" fmla="*/ 584661 h 1884675"/>
                <a:gd name="connsiteX7" fmla="*/ 2164510 w 2214681"/>
                <a:gd name="connsiteY7" fmla="*/ 1600984 h 1884675"/>
                <a:gd name="connsiteX8" fmla="*/ 2091565 w 2214681"/>
                <a:gd name="connsiteY8" fmla="*/ 1884675 h 1884675"/>
                <a:gd name="connsiteX0" fmla="*/ 2091565 w 2214681"/>
                <a:gd name="connsiteY0" fmla="*/ 1891448 h 1891448"/>
                <a:gd name="connsiteX1" fmla="*/ 35309 w 2214681"/>
                <a:gd name="connsiteY1" fmla="*/ 1223329 h 1891448"/>
                <a:gd name="connsiteX2" fmla="*/ 48393 w 2214681"/>
                <a:gd name="connsiteY2" fmla="*/ 1172441 h 1891448"/>
                <a:gd name="connsiteX3" fmla="*/ 66678 w 2214681"/>
                <a:gd name="connsiteY3" fmla="*/ 991060 h 1891448"/>
                <a:gd name="connsiteX4" fmla="*/ 0 w 2214681"/>
                <a:gd name="connsiteY4" fmla="*/ 677333 h 1891448"/>
                <a:gd name="connsiteX5" fmla="*/ 2069722 w 2214681"/>
                <a:gd name="connsiteY5" fmla="*/ 0 h 1891448"/>
                <a:gd name="connsiteX6" fmla="*/ 2189424 w 2214681"/>
                <a:gd name="connsiteY6" fmla="*/ 591434 h 1891448"/>
                <a:gd name="connsiteX7" fmla="*/ 2164510 w 2214681"/>
                <a:gd name="connsiteY7" fmla="*/ 1607757 h 1891448"/>
                <a:gd name="connsiteX8" fmla="*/ 2091565 w 2214681"/>
                <a:gd name="connsiteY8" fmla="*/ 1891448 h 1891448"/>
                <a:gd name="connsiteX0" fmla="*/ 2091565 w 2212304"/>
                <a:gd name="connsiteY0" fmla="*/ 1891448 h 1891448"/>
                <a:gd name="connsiteX1" fmla="*/ 35309 w 2212304"/>
                <a:gd name="connsiteY1" fmla="*/ 1223329 h 1891448"/>
                <a:gd name="connsiteX2" fmla="*/ 48393 w 2212304"/>
                <a:gd name="connsiteY2" fmla="*/ 1172441 h 1891448"/>
                <a:gd name="connsiteX3" fmla="*/ 66678 w 2212304"/>
                <a:gd name="connsiteY3" fmla="*/ 991060 h 1891448"/>
                <a:gd name="connsiteX4" fmla="*/ 0 w 2212304"/>
                <a:gd name="connsiteY4" fmla="*/ 677333 h 1891448"/>
                <a:gd name="connsiteX5" fmla="*/ 2069722 w 2212304"/>
                <a:gd name="connsiteY5" fmla="*/ 0 h 1891448"/>
                <a:gd name="connsiteX6" fmla="*/ 2186037 w 2212304"/>
                <a:gd name="connsiteY6" fmla="*/ 557568 h 1891448"/>
                <a:gd name="connsiteX7" fmla="*/ 2164510 w 2212304"/>
                <a:gd name="connsiteY7" fmla="*/ 1607757 h 1891448"/>
                <a:gd name="connsiteX8" fmla="*/ 2091565 w 2212304"/>
                <a:gd name="connsiteY8" fmla="*/ 1891448 h 1891448"/>
                <a:gd name="connsiteX0" fmla="*/ 2091565 w 2212304"/>
                <a:gd name="connsiteY0" fmla="*/ 1901608 h 1901608"/>
                <a:gd name="connsiteX1" fmla="*/ 35309 w 2212304"/>
                <a:gd name="connsiteY1" fmla="*/ 1233489 h 1901608"/>
                <a:gd name="connsiteX2" fmla="*/ 48393 w 2212304"/>
                <a:gd name="connsiteY2" fmla="*/ 1182601 h 1901608"/>
                <a:gd name="connsiteX3" fmla="*/ 66678 w 2212304"/>
                <a:gd name="connsiteY3" fmla="*/ 1001220 h 1901608"/>
                <a:gd name="connsiteX4" fmla="*/ 0 w 2212304"/>
                <a:gd name="connsiteY4" fmla="*/ 687493 h 1901608"/>
                <a:gd name="connsiteX5" fmla="*/ 2059561 w 2212304"/>
                <a:gd name="connsiteY5" fmla="*/ 0 h 1901608"/>
                <a:gd name="connsiteX6" fmla="*/ 2186037 w 2212304"/>
                <a:gd name="connsiteY6" fmla="*/ 567728 h 1901608"/>
                <a:gd name="connsiteX7" fmla="*/ 2164510 w 2212304"/>
                <a:gd name="connsiteY7" fmla="*/ 1617917 h 1901608"/>
                <a:gd name="connsiteX8" fmla="*/ 2091565 w 2212304"/>
                <a:gd name="connsiteY8" fmla="*/ 1901608 h 1901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2304" h="1901608">
                  <a:moveTo>
                    <a:pt x="2091565" y="1901608"/>
                  </a:moveTo>
                  <a:lnTo>
                    <a:pt x="35309" y="1233489"/>
                  </a:lnTo>
                  <a:lnTo>
                    <a:pt x="48393" y="1182601"/>
                  </a:lnTo>
                  <a:cubicBezTo>
                    <a:pt x="60382" y="1124014"/>
                    <a:pt x="66678" y="1063352"/>
                    <a:pt x="66678" y="1001220"/>
                  </a:cubicBezTo>
                  <a:lnTo>
                    <a:pt x="0" y="687493"/>
                  </a:lnTo>
                  <a:lnTo>
                    <a:pt x="2059561" y="0"/>
                  </a:lnTo>
                  <a:cubicBezTo>
                    <a:pt x="2059950" y="15394"/>
                    <a:pt x="2185648" y="552334"/>
                    <a:pt x="2186037" y="567728"/>
                  </a:cubicBezTo>
                  <a:cubicBezTo>
                    <a:pt x="2236837" y="829777"/>
                    <a:pt x="2205272" y="1418718"/>
                    <a:pt x="2164510" y="1617917"/>
                  </a:cubicBezTo>
                  <a:lnTo>
                    <a:pt x="2091565" y="1901608"/>
                  </a:lnTo>
                  <a:close/>
                </a:path>
              </a:pathLst>
            </a:custGeom>
            <a:solidFill>
              <a:srgbClr val="F0EDAA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75345">
                <a:defRPr/>
              </a:pPr>
              <a:endParaRPr lang="en-GB" sz="192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6" name="Segment 14"/>
            <p:cNvSpPr/>
            <p:nvPr/>
          </p:nvSpPr>
          <p:spPr>
            <a:xfrm rot="10800000">
              <a:off x="2209927" y="4069886"/>
              <a:ext cx="1776437" cy="1615720"/>
            </a:xfrm>
            <a:custGeom>
              <a:avLst/>
              <a:gdLst>
                <a:gd name="connsiteX0" fmla="*/ 137038 w 2190783"/>
                <a:gd name="connsiteY0" fmla="*/ 1504053 h 1504053"/>
                <a:gd name="connsiteX1" fmla="*/ 126929 w 2190783"/>
                <a:gd name="connsiteY1" fmla="*/ 1476434 h 1504053"/>
                <a:gd name="connsiteX2" fmla="*/ 43949 w 2190783"/>
                <a:gd name="connsiteY2" fmla="*/ 1323556 h 1504053"/>
                <a:gd name="connsiteX3" fmla="*/ 0 w 2190783"/>
                <a:gd name="connsiteY3" fmla="*/ 1270289 h 1504053"/>
                <a:gd name="connsiteX4" fmla="*/ 1748403 w 2190783"/>
                <a:gd name="connsiteY4" fmla="*/ 0 h 1504053"/>
                <a:gd name="connsiteX5" fmla="*/ 1835055 w 2190783"/>
                <a:gd name="connsiteY5" fmla="*/ 115879 h 1504053"/>
                <a:gd name="connsiteX6" fmla="*/ 2117185 w 2190783"/>
                <a:gd name="connsiteY6" fmla="*/ 635664 h 1504053"/>
                <a:gd name="connsiteX7" fmla="*/ 2190783 w 2190783"/>
                <a:gd name="connsiteY7" fmla="*/ 836751 h 1504053"/>
                <a:gd name="connsiteX8" fmla="*/ 137038 w 2190783"/>
                <a:gd name="connsiteY8" fmla="*/ 1504053 h 1504053"/>
                <a:gd name="connsiteX0" fmla="*/ 314838 w 2368583"/>
                <a:gd name="connsiteY0" fmla="*/ 1504053 h 1504053"/>
                <a:gd name="connsiteX1" fmla="*/ 304729 w 2368583"/>
                <a:gd name="connsiteY1" fmla="*/ 1476434 h 1504053"/>
                <a:gd name="connsiteX2" fmla="*/ 221749 w 2368583"/>
                <a:gd name="connsiteY2" fmla="*/ 1323556 h 1504053"/>
                <a:gd name="connsiteX3" fmla="*/ 0 w 2368583"/>
                <a:gd name="connsiteY3" fmla="*/ 1082329 h 1504053"/>
                <a:gd name="connsiteX4" fmla="*/ 1926203 w 2368583"/>
                <a:gd name="connsiteY4" fmla="*/ 0 h 1504053"/>
                <a:gd name="connsiteX5" fmla="*/ 2012855 w 2368583"/>
                <a:gd name="connsiteY5" fmla="*/ 115879 h 1504053"/>
                <a:gd name="connsiteX6" fmla="*/ 2294985 w 2368583"/>
                <a:gd name="connsiteY6" fmla="*/ 635664 h 1504053"/>
                <a:gd name="connsiteX7" fmla="*/ 2368583 w 2368583"/>
                <a:gd name="connsiteY7" fmla="*/ 836751 h 1504053"/>
                <a:gd name="connsiteX8" fmla="*/ 314838 w 2368583"/>
                <a:gd name="connsiteY8" fmla="*/ 1504053 h 1504053"/>
                <a:gd name="connsiteX0" fmla="*/ 314838 w 2368583"/>
                <a:gd name="connsiteY0" fmla="*/ 2154293 h 2154293"/>
                <a:gd name="connsiteX1" fmla="*/ 304729 w 2368583"/>
                <a:gd name="connsiteY1" fmla="*/ 2126674 h 2154293"/>
                <a:gd name="connsiteX2" fmla="*/ 221749 w 2368583"/>
                <a:gd name="connsiteY2" fmla="*/ 1973796 h 2154293"/>
                <a:gd name="connsiteX3" fmla="*/ 0 w 2368583"/>
                <a:gd name="connsiteY3" fmla="*/ 1732569 h 2154293"/>
                <a:gd name="connsiteX4" fmla="*/ 1250563 w 2368583"/>
                <a:gd name="connsiteY4" fmla="*/ 0 h 2154293"/>
                <a:gd name="connsiteX5" fmla="*/ 2012855 w 2368583"/>
                <a:gd name="connsiteY5" fmla="*/ 766119 h 2154293"/>
                <a:gd name="connsiteX6" fmla="*/ 2294985 w 2368583"/>
                <a:gd name="connsiteY6" fmla="*/ 1285904 h 2154293"/>
                <a:gd name="connsiteX7" fmla="*/ 2368583 w 2368583"/>
                <a:gd name="connsiteY7" fmla="*/ 1486991 h 2154293"/>
                <a:gd name="connsiteX8" fmla="*/ 314838 w 2368583"/>
                <a:gd name="connsiteY8" fmla="*/ 2154293 h 2154293"/>
                <a:gd name="connsiteX0" fmla="*/ 314838 w 2368583"/>
                <a:gd name="connsiteY0" fmla="*/ 2154293 h 2154293"/>
                <a:gd name="connsiteX1" fmla="*/ 304729 w 2368583"/>
                <a:gd name="connsiteY1" fmla="*/ 2126674 h 2154293"/>
                <a:gd name="connsiteX2" fmla="*/ 221749 w 2368583"/>
                <a:gd name="connsiteY2" fmla="*/ 1973796 h 2154293"/>
                <a:gd name="connsiteX3" fmla="*/ 0 w 2368583"/>
                <a:gd name="connsiteY3" fmla="*/ 1732569 h 2154293"/>
                <a:gd name="connsiteX4" fmla="*/ 1250563 w 2368583"/>
                <a:gd name="connsiteY4" fmla="*/ 0 h 2154293"/>
                <a:gd name="connsiteX5" fmla="*/ 1921415 w 2368583"/>
                <a:gd name="connsiteY5" fmla="*/ 613719 h 2154293"/>
                <a:gd name="connsiteX6" fmla="*/ 2294985 w 2368583"/>
                <a:gd name="connsiteY6" fmla="*/ 1285904 h 2154293"/>
                <a:gd name="connsiteX7" fmla="*/ 2368583 w 2368583"/>
                <a:gd name="connsiteY7" fmla="*/ 1486991 h 2154293"/>
                <a:gd name="connsiteX8" fmla="*/ 314838 w 2368583"/>
                <a:gd name="connsiteY8" fmla="*/ 2154293 h 2154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8583" h="2154293">
                  <a:moveTo>
                    <a:pt x="314838" y="2154293"/>
                  </a:moveTo>
                  <a:lnTo>
                    <a:pt x="304729" y="2126674"/>
                  </a:lnTo>
                  <a:cubicBezTo>
                    <a:pt x="281957" y="2072836"/>
                    <a:pt x="254097" y="2021676"/>
                    <a:pt x="221749" y="1973796"/>
                  </a:cubicBezTo>
                  <a:lnTo>
                    <a:pt x="0" y="1732569"/>
                  </a:lnTo>
                  <a:lnTo>
                    <a:pt x="1250563" y="0"/>
                  </a:lnTo>
                  <a:lnTo>
                    <a:pt x="1921415" y="613719"/>
                  </a:lnTo>
                  <a:cubicBezTo>
                    <a:pt x="2031396" y="776512"/>
                    <a:pt x="2217563" y="1102858"/>
                    <a:pt x="2294985" y="1285904"/>
                  </a:cubicBezTo>
                  <a:lnTo>
                    <a:pt x="2368583" y="1486991"/>
                  </a:lnTo>
                  <a:lnTo>
                    <a:pt x="314838" y="2154293"/>
                  </a:lnTo>
                  <a:close/>
                </a:path>
              </a:pathLst>
            </a:custGeom>
            <a:solidFill>
              <a:srgbClr val="B4C7E7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7536" tIns="48768" rIns="97536" bIns="4876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75345">
                <a:defRPr/>
              </a:pPr>
              <a:endParaRPr lang="en-GB" sz="192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3" name="Segment 12"/>
            <p:cNvSpPr/>
            <p:nvPr/>
          </p:nvSpPr>
          <p:spPr>
            <a:xfrm rot="10800000">
              <a:off x="3054427" y="4387189"/>
              <a:ext cx="1317376" cy="1744697"/>
            </a:xfrm>
            <a:custGeom>
              <a:avLst/>
              <a:gdLst>
                <a:gd name="connsiteX0" fmla="*/ 225790 w 1494164"/>
                <a:gd name="connsiteY0" fmla="*/ 2163703 h 2163703"/>
                <a:gd name="connsiteX1" fmla="*/ 225155 w 1494164"/>
                <a:gd name="connsiteY1" fmla="*/ 2163179 h 2163703"/>
                <a:gd name="connsiteX2" fmla="*/ 72277 w 1494164"/>
                <a:gd name="connsiteY2" fmla="*/ 2080199 h 2163703"/>
                <a:gd name="connsiteX3" fmla="*/ 0 w 1494164"/>
                <a:gd name="connsiteY3" fmla="*/ 2053746 h 2163703"/>
                <a:gd name="connsiteX4" fmla="*/ 667302 w 1494164"/>
                <a:gd name="connsiteY4" fmla="*/ 0 h 2163703"/>
                <a:gd name="connsiteX5" fmla="*/ 913047 w 1494164"/>
                <a:gd name="connsiteY5" fmla="*/ 89943 h 2163703"/>
                <a:gd name="connsiteX6" fmla="*/ 1432832 w 1494164"/>
                <a:gd name="connsiteY6" fmla="*/ 372073 h 2163703"/>
                <a:gd name="connsiteX7" fmla="*/ 1494164 w 1494164"/>
                <a:gd name="connsiteY7" fmla="*/ 417936 h 2163703"/>
                <a:gd name="connsiteX8" fmla="*/ 225790 w 1494164"/>
                <a:gd name="connsiteY8" fmla="*/ 2163703 h 2163703"/>
                <a:gd name="connsiteX0" fmla="*/ 489950 w 1758324"/>
                <a:gd name="connsiteY0" fmla="*/ 2163703 h 2163703"/>
                <a:gd name="connsiteX1" fmla="*/ 489315 w 1758324"/>
                <a:gd name="connsiteY1" fmla="*/ 2163179 h 2163703"/>
                <a:gd name="connsiteX2" fmla="*/ 336437 w 1758324"/>
                <a:gd name="connsiteY2" fmla="*/ 2080199 h 2163703"/>
                <a:gd name="connsiteX3" fmla="*/ 0 w 1758324"/>
                <a:gd name="connsiteY3" fmla="*/ 1999559 h 2163703"/>
                <a:gd name="connsiteX4" fmla="*/ 931462 w 1758324"/>
                <a:gd name="connsiteY4" fmla="*/ 0 h 2163703"/>
                <a:gd name="connsiteX5" fmla="*/ 1177207 w 1758324"/>
                <a:gd name="connsiteY5" fmla="*/ 89943 h 2163703"/>
                <a:gd name="connsiteX6" fmla="*/ 1696992 w 1758324"/>
                <a:gd name="connsiteY6" fmla="*/ 372073 h 2163703"/>
                <a:gd name="connsiteX7" fmla="*/ 1758324 w 1758324"/>
                <a:gd name="connsiteY7" fmla="*/ 417936 h 2163703"/>
                <a:gd name="connsiteX8" fmla="*/ 489950 w 1758324"/>
                <a:gd name="connsiteY8" fmla="*/ 2163703 h 2163703"/>
                <a:gd name="connsiteX0" fmla="*/ 493207 w 1761581"/>
                <a:gd name="connsiteY0" fmla="*/ 2326263 h 2326263"/>
                <a:gd name="connsiteX1" fmla="*/ 492572 w 1761581"/>
                <a:gd name="connsiteY1" fmla="*/ 2325739 h 2326263"/>
                <a:gd name="connsiteX2" fmla="*/ 339694 w 1761581"/>
                <a:gd name="connsiteY2" fmla="*/ 2242759 h 2326263"/>
                <a:gd name="connsiteX3" fmla="*/ 3257 w 1761581"/>
                <a:gd name="connsiteY3" fmla="*/ 2162119 h 2326263"/>
                <a:gd name="connsiteX4" fmla="*/ 0 w 1761581"/>
                <a:gd name="connsiteY4" fmla="*/ 0 h 2326263"/>
                <a:gd name="connsiteX5" fmla="*/ 1180464 w 1761581"/>
                <a:gd name="connsiteY5" fmla="*/ 252503 h 2326263"/>
                <a:gd name="connsiteX6" fmla="*/ 1700249 w 1761581"/>
                <a:gd name="connsiteY6" fmla="*/ 534633 h 2326263"/>
                <a:gd name="connsiteX7" fmla="*/ 1761581 w 1761581"/>
                <a:gd name="connsiteY7" fmla="*/ 580496 h 2326263"/>
                <a:gd name="connsiteX8" fmla="*/ 493207 w 1761581"/>
                <a:gd name="connsiteY8" fmla="*/ 2326263 h 2326263"/>
                <a:gd name="connsiteX0" fmla="*/ 493207 w 1761581"/>
                <a:gd name="connsiteY0" fmla="*/ 2326263 h 2326263"/>
                <a:gd name="connsiteX1" fmla="*/ 492572 w 1761581"/>
                <a:gd name="connsiteY1" fmla="*/ 2325739 h 2326263"/>
                <a:gd name="connsiteX2" fmla="*/ 339694 w 1761581"/>
                <a:gd name="connsiteY2" fmla="*/ 2242759 h 2326263"/>
                <a:gd name="connsiteX3" fmla="*/ 3257 w 1761581"/>
                <a:gd name="connsiteY3" fmla="*/ 2162119 h 2326263"/>
                <a:gd name="connsiteX4" fmla="*/ 0 w 1761581"/>
                <a:gd name="connsiteY4" fmla="*/ 0 h 2326263"/>
                <a:gd name="connsiteX5" fmla="*/ 994197 w 1761581"/>
                <a:gd name="connsiteY5" fmla="*/ 188156 h 2326263"/>
                <a:gd name="connsiteX6" fmla="*/ 1700249 w 1761581"/>
                <a:gd name="connsiteY6" fmla="*/ 534633 h 2326263"/>
                <a:gd name="connsiteX7" fmla="*/ 1761581 w 1761581"/>
                <a:gd name="connsiteY7" fmla="*/ 580496 h 2326263"/>
                <a:gd name="connsiteX8" fmla="*/ 493207 w 1761581"/>
                <a:gd name="connsiteY8" fmla="*/ 2326263 h 2326263"/>
                <a:gd name="connsiteX0" fmla="*/ 493207 w 1761581"/>
                <a:gd name="connsiteY0" fmla="*/ 2326263 h 2326263"/>
                <a:gd name="connsiteX1" fmla="*/ 492572 w 1761581"/>
                <a:gd name="connsiteY1" fmla="*/ 2325739 h 2326263"/>
                <a:gd name="connsiteX2" fmla="*/ 339694 w 1761581"/>
                <a:gd name="connsiteY2" fmla="*/ 2242759 h 2326263"/>
                <a:gd name="connsiteX3" fmla="*/ 3257 w 1761581"/>
                <a:gd name="connsiteY3" fmla="*/ 2162119 h 2326263"/>
                <a:gd name="connsiteX4" fmla="*/ 0 w 1761581"/>
                <a:gd name="connsiteY4" fmla="*/ 0 h 2326263"/>
                <a:gd name="connsiteX5" fmla="*/ 994197 w 1761581"/>
                <a:gd name="connsiteY5" fmla="*/ 188156 h 2326263"/>
                <a:gd name="connsiteX6" fmla="*/ 1700249 w 1761581"/>
                <a:gd name="connsiteY6" fmla="*/ 534633 h 2326263"/>
                <a:gd name="connsiteX7" fmla="*/ 1761581 w 1761581"/>
                <a:gd name="connsiteY7" fmla="*/ 580496 h 2326263"/>
                <a:gd name="connsiteX8" fmla="*/ 493207 w 1761581"/>
                <a:gd name="connsiteY8" fmla="*/ 2326263 h 2326263"/>
                <a:gd name="connsiteX0" fmla="*/ 493207 w 1756501"/>
                <a:gd name="connsiteY0" fmla="*/ 2326263 h 2326263"/>
                <a:gd name="connsiteX1" fmla="*/ 492572 w 1756501"/>
                <a:gd name="connsiteY1" fmla="*/ 2325739 h 2326263"/>
                <a:gd name="connsiteX2" fmla="*/ 339694 w 1756501"/>
                <a:gd name="connsiteY2" fmla="*/ 2242759 h 2326263"/>
                <a:gd name="connsiteX3" fmla="*/ 3257 w 1756501"/>
                <a:gd name="connsiteY3" fmla="*/ 2162119 h 2326263"/>
                <a:gd name="connsiteX4" fmla="*/ 0 w 1756501"/>
                <a:gd name="connsiteY4" fmla="*/ 0 h 2326263"/>
                <a:gd name="connsiteX5" fmla="*/ 994197 w 1756501"/>
                <a:gd name="connsiteY5" fmla="*/ 188156 h 2326263"/>
                <a:gd name="connsiteX6" fmla="*/ 1700249 w 1756501"/>
                <a:gd name="connsiteY6" fmla="*/ 534633 h 2326263"/>
                <a:gd name="connsiteX7" fmla="*/ 1756501 w 1756501"/>
                <a:gd name="connsiteY7" fmla="*/ 585576 h 2326263"/>
                <a:gd name="connsiteX8" fmla="*/ 493207 w 1756501"/>
                <a:gd name="connsiteY8" fmla="*/ 2326263 h 232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56501" h="2326263">
                  <a:moveTo>
                    <a:pt x="493207" y="2326263"/>
                  </a:moveTo>
                  <a:lnTo>
                    <a:pt x="492572" y="2325739"/>
                  </a:lnTo>
                  <a:cubicBezTo>
                    <a:pt x="444692" y="2293392"/>
                    <a:pt x="393532" y="2265531"/>
                    <a:pt x="339694" y="2242759"/>
                  </a:cubicBezTo>
                  <a:lnTo>
                    <a:pt x="3257" y="2162119"/>
                  </a:lnTo>
                  <a:cubicBezTo>
                    <a:pt x="2171" y="1441413"/>
                    <a:pt x="1086" y="720706"/>
                    <a:pt x="0" y="0"/>
                  </a:cubicBezTo>
                  <a:lnTo>
                    <a:pt x="994197" y="188156"/>
                  </a:lnTo>
                  <a:cubicBezTo>
                    <a:pt x="1177244" y="265578"/>
                    <a:pt x="1537456" y="424652"/>
                    <a:pt x="1700249" y="534633"/>
                  </a:cubicBezTo>
                  <a:lnTo>
                    <a:pt x="1756501" y="585576"/>
                  </a:lnTo>
                  <a:lnTo>
                    <a:pt x="493207" y="2326263"/>
                  </a:lnTo>
                  <a:close/>
                </a:path>
              </a:pathLst>
            </a:custGeom>
            <a:solidFill>
              <a:srgbClr val="ADD6DB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75345">
                <a:defRPr/>
              </a:pPr>
              <a:endParaRPr lang="en-GB" sz="192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2" name="Segment 9"/>
            <p:cNvSpPr/>
            <p:nvPr/>
          </p:nvSpPr>
          <p:spPr>
            <a:xfrm rot="10800000">
              <a:off x="4368202" y="4389689"/>
              <a:ext cx="1338103" cy="1740163"/>
            </a:xfrm>
            <a:custGeom>
              <a:avLst/>
              <a:gdLst>
                <a:gd name="connsiteX0" fmla="*/ 1268656 w 1502694"/>
                <a:gd name="connsiteY0" fmla="*/ 2165277 h 2165277"/>
                <a:gd name="connsiteX1" fmla="*/ 0 w 1502694"/>
                <a:gd name="connsiteY1" fmla="*/ 419121 h 2165277"/>
                <a:gd name="connsiteX2" fmla="*/ 56351 w 1502694"/>
                <a:gd name="connsiteY2" fmla="*/ 376982 h 2165277"/>
                <a:gd name="connsiteX3" fmla="*/ 576136 w 1502694"/>
                <a:gd name="connsiteY3" fmla="*/ 94852 h 2165277"/>
                <a:gd name="connsiteX4" fmla="*/ 835293 w 1502694"/>
                <a:gd name="connsiteY4" fmla="*/ 0 h 2165277"/>
                <a:gd name="connsiteX5" fmla="*/ 1502694 w 1502694"/>
                <a:gd name="connsiteY5" fmla="*/ 2054047 h 2165277"/>
                <a:gd name="connsiteX6" fmla="*/ 1499594 w 1502694"/>
                <a:gd name="connsiteY6" fmla="*/ 2054844 h 2165277"/>
                <a:gd name="connsiteX7" fmla="*/ 1338233 w 1502694"/>
                <a:gd name="connsiteY7" fmla="*/ 2123007 h 2165277"/>
                <a:gd name="connsiteX8" fmla="*/ 1268656 w 1502694"/>
                <a:gd name="connsiteY8" fmla="*/ 2165277 h 2165277"/>
                <a:gd name="connsiteX0" fmla="*/ 1268656 w 1784075"/>
                <a:gd name="connsiteY0" fmla="*/ 2165277 h 2165277"/>
                <a:gd name="connsiteX1" fmla="*/ 0 w 1784075"/>
                <a:gd name="connsiteY1" fmla="*/ 419121 h 2165277"/>
                <a:gd name="connsiteX2" fmla="*/ 56351 w 1784075"/>
                <a:gd name="connsiteY2" fmla="*/ 376982 h 2165277"/>
                <a:gd name="connsiteX3" fmla="*/ 576136 w 1784075"/>
                <a:gd name="connsiteY3" fmla="*/ 94852 h 2165277"/>
                <a:gd name="connsiteX4" fmla="*/ 835293 w 1784075"/>
                <a:gd name="connsiteY4" fmla="*/ 0 h 2165277"/>
                <a:gd name="connsiteX5" fmla="*/ 1502694 w 1784075"/>
                <a:gd name="connsiteY5" fmla="*/ 2054047 h 2165277"/>
                <a:gd name="connsiteX6" fmla="*/ 1784074 w 1784075"/>
                <a:gd name="connsiteY6" fmla="*/ 2007430 h 2165277"/>
                <a:gd name="connsiteX7" fmla="*/ 1338233 w 1784075"/>
                <a:gd name="connsiteY7" fmla="*/ 2123007 h 2165277"/>
                <a:gd name="connsiteX8" fmla="*/ 1268656 w 1784075"/>
                <a:gd name="connsiteY8" fmla="*/ 2165277 h 2165277"/>
                <a:gd name="connsiteX0" fmla="*/ 1268656 w 1784076"/>
                <a:gd name="connsiteY0" fmla="*/ 2320217 h 2320217"/>
                <a:gd name="connsiteX1" fmla="*/ 0 w 1784076"/>
                <a:gd name="connsiteY1" fmla="*/ 574061 h 2320217"/>
                <a:gd name="connsiteX2" fmla="*/ 56351 w 1784076"/>
                <a:gd name="connsiteY2" fmla="*/ 531922 h 2320217"/>
                <a:gd name="connsiteX3" fmla="*/ 576136 w 1784076"/>
                <a:gd name="connsiteY3" fmla="*/ 249792 h 2320217"/>
                <a:gd name="connsiteX4" fmla="*/ 1772554 w 1784076"/>
                <a:gd name="connsiteY4" fmla="*/ 0 h 2320217"/>
                <a:gd name="connsiteX5" fmla="*/ 1502694 w 1784076"/>
                <a:gd name="connsiteY5" fmla="*/ 2208987 h 2320217"/>
                <a:gd name="connsiteX6" fmla="*/ 1784074 w 1784076"/>
                <a:gd name="connsiteY6" fmla="*/ 2162370 h 2320217"/>
                <a:gd name="connsiteX7" fmla="*/ 1338233 w 1784076"/>
                <a:gd name="connsiteY7" fmla="*/ 2277947 h 2320217"/>
                <a:gd name="connsiteX8" fmla="*/ 1268656 w 1784076"/>
                <a:gd name="connsiteY8" fmla="*/ 2320217 h 2320217"/>
                <a:gd name="connsiteX0" fmla="*/ 1268656 w 1784139"/>
                <a:gd name="connsiteY0" fmla="*/ 2320217 h 2320217"/>
                <a:gd name="connsiteX1" fmla="*/ 0 w 1784139"/>
                <a:gd name="connsiteY1" fmla="*/ 574061 h 2320217"/>
                <a:gd name="connsiteX2" fmla="*/ 56351 w 1784139"/>
                <a:gd name="connsiteY2" fmla="*/ 531922 h 2320217"/>
                <a:gd name="connsiteX3" fmla="*/ 576136 w 1784139"/>
                <a:gd name="connsiteY3" fmla="*/ 249792 h 2320217"/>
                <a:gd name="connsiteX4" fmla="*/ 1772554 w 1784139"/>
                <a:gd name="connsiteY4" fmla="*/ 0 h 2320217"/>
                <a:gd name="connsiteX5" fmla="*/ 1774475 w 1784139"/>
                <a:gd name="connsiteY5" fmla="*/ 2160728 h 2320217"/>
                <a:gd name="connsiteX6" fmla="*/ 1784074 w 1784139"/>
                <a:gd name="connsiteY6" fmla="*/ 2162370 h 2320217"/>
                <a:gd name="connsiteX7" fmla="*/ 1338233 w 1784139"/>
                <a:gd name="connsiteY7" fmla="*/ 2277947 h 2320217"/>
                <a:gd name="connsiteX8" fmla="*/ 1268656 w 1784139"/>
                <a:gd name="connsiteY8" fmla="*/ 2320217 h 2320217"/>
                <a:gd name="connsiteX0" fmla="*/ 1268656 w 1784138"/>
                <a:gd name="connsiteY0" fmla="*/ 2320217 h 2320217"/>
                <a:gd name="connsiteX1" fmla="*/ 0 w 1784138"/>
                <a:gd name="connsiteY1" fmla="*/ 574061 h 2320217"/>
                <a:gd name="connsiteX2" fmla="*/ 56351 w 1784138"/>
                <a:gd name="connsiteY2" fmla="*/ 531922 h 2320217"/>
                <a:gd name="connsiteX3" fmla="*/ 710756 w 1784138"/>
                <a:gd name="connsiteY3" fmla="*/ 204072 h 2320217"/>
                <a:gd name="connsiteX4" fmla="*/ 1772554 w 1784138"/>
                <a:gd name="connsiteY4" fmla="*/ 0 h 2320217"/>
                <a:gd name="connsiteX5" fmla="*/ 1774475 w 1784138"/>
                <a:gd name="connsiteY5" fmla="*/ 2160728 h 2320217"/>
                <a:gd name="connsiteX6" fmla="*/ 1784074 w 1784138"/>
                <a:gd name="connsiteY6" fmla="*/ 2162370 h 2320217"/>
                <a:gd name="connsiteX7" fmla="*/ 1338233 w 1784138"/>
                <a:gd name="connsiteY7" fmla="*/ 2277947 h 2320217"/>
                <a:gd name="connsiteX8" fmla="*/ 1268656 w 1784138"/>
                <a:gd name="connsiteY8" fmla="*/ 2320217 h 2320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4138" h="2320217">
                  <a:moveTo>
                    <a:pt x="1268656" y="2320217"/>
                  </a:moveTo>
                  <a:lnTo>
                    <a:pt x="0" y="574061"/>
                  </a:lnTo>
                  <a:lnTo>
                    <a:pt x="56351" y="531922"/>
                  </a:lnTo>
                  <a:cubicBezTo>
                    <a:pt x="219144" y="421941"/>
                    <a:pt x="527710" y="281494"/>
                    <a:pt x="710756" y="204072"/>
                  </a:cubicBezTo>
                  <a:lnTo>
                    <a:pt x="1772554" y="0"/>
                  </a:lnTo>
                  <a:cubicBezTo>
                    <a:pt x="1773194" y="720243"/>
                    <a:pt x="1773835" y="1440485"/>
                    <a:pt x="1774475" y="2160728"/>
                  </a:cubicBezTo>
                  <a:cubicBezTo>
                    <a:pt x="1773442" y="2160994"/>
                    <a:pt x="1785107" y="2162104"/>
                    <a:pt x="1784074" y="2162370"/>
                  </a:cubicBezTo>
                  <a:cubicBezTo>
                    <a:pt x="1727711" y="2179901"/>
                    <a:pt x="1389243" y="2250237"/>
                    <a:pt x="1338233" y="2277947"/>
                  </a:cubicBezTo>
                  <a:lnTo>
                    <a:pt x="1268656" y="2320217"/>
                  </a:lnTo>
                  <a:close/>
                </a:path>
              </a:pathLst>
            </a:custGeom>
            <a:solidFill>
              <a:srgbClr val="F0EDAA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75345">
                <a:defRPr/>
              </a:pPr>
              <a:endParaRPr lang="en-GB" sz="192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7" name="Segment 7"/>
            <p:cNvSpPr/>
            <p:nvPr/>
          </p:nvSpPr>
          <p:spPr>
            <a:xfrm rot="10800000">
              <a:off x="4770486" y="4069884"/>
              <a:ext cx="1780248" cy="1633501"/>
            </a:xfrm>
            <a:custGeom>
              <a:avLst/>
              <a:gdLst>
                <a:gd name="connsiteX0" fmla="*/ 2053745 w 2190784"/>
                <a:gd name="connsiteY0" fmla="*/ 1504055 h 1504055"/>
                <a:gd name="connsiteX1" fmla="*/ 0 w 2190784"/>
                <a:gd name="connsiteY1" fmla="*/ 836752 h 1504055"/>
                <a:gd name="connsiteX2" fmla="*/ 73599 w 2190784"/>
                <a:gd name="connsiteY2" fmla="*/ 635663 h 1504055"/>
                <a:gd name="connsiteX3" fmla="*/ 355729 w 2190784"/>
                <a:gd name="connsiteY3" fmla="*/ 115878 h 1504055"/>
                <a:gd name="connsiteX4" fmla="*/ 442381 w 2190784"/>
                <a:gd name="connsiteY4" fmla="*/ 0 h 1504055"/>
                <a:gd name="connsiteX5" fmla="*/ 2190784 w 2190784"/>
                <a:gd name="connsiteY5" fmla="*/ 1270288 h 1504055"/>
                <a:gd name="connsiteX6" fmla="*/ 2146835 w 2190784"/>
                <a:gd name="connsiteY6" fmla="*/ 1323555 h 1504055"/>
                <a:gd name="connsiteX7" fmla="*/ 2063855 w 2190784"/>
                <a:gd name="connsiteY7" fmla="*/ 1476433 h 1504055"/>
                <a:gd name="connsiteX8" fmla="*/ 2053745 w 2190784"/>
                <a:gd name="connsiteY8" fmla="*/ 1504055 h 1504055"/>
                <a:gd name="connsiteX0" fmla="*/ 2053745 w 2373664"/>
                <a:gd name="connsiteY0" fmla="*/ 1504055 h 1504055"/>
                <a:gd name="connsiteX1" fmla="*/ 0 w 2373664"/>
                <a:gd name="connsiteY1" fmla="*/ 836752 h 1504055"/>
                <a:gd name="connsiteX2" fmla="*/ 73599 w 2373664"/>
                <a:gd name="connsiteY2" fmla="*/ 635663 h 1504055"/>
                <a:gd name="connsiteX3" fmla="*/ 355729 w 2373664"/>
                <a:gd name="connsiteY3" fmla="*/ 115878 h 1504055"/>
                <a:gd name="connsiteX4" fmla="*/ 442381 w 2373664"/>
                <a:gd name="connsiteY4" fmla="*/ 0 h 1504055"/>
                <a:gd name="connsiteX5" fmla="*/ 2373664 w 2373664"/>
                <a:gd name="connsiteY5" fmla="*/ 1067088 h 1504055"/>
                <a:gd name="connsiteX6" fmla="*/ 2146835 w 2373664"/>
                <a:gd name="connsiteY6" fmla="*/ 1323555 h 1504055"/>
                <a:gd name="connsiteX7" fmla="*/ 2063855 w 2373664"/>
                <a:gd name="connsiteY7" fmla="*/ 1476433 h 1504055"/>
                <a:gd name="connsiteX8" fmla="*/ 2053745 w 2373664"/>
                <a:gd name="connsiteY8" fmla="*/ 1504055 h 1504055"/>
                <a:gd name="connsiteX0" fmla="*/ 2053745 w 2373664"/>
                <a:gd name="connsiteY0" fmla="*/ 2178002 h 2178002"/>
                <a:gd name="connsiteX1" fmla="*/ 0 w 2373664"/>
                <a:gd name="connsiteY1" fmla="*/ 1510699 h 2178002"/>
                <a:gd name="connsiteX2" fmla="*/ 73599 w 2373664"/>
                <a:gd name="connsiteY2" fmla="*/ 1309610 h 2178002"/>
                <a:gd name="connsiteX3" fmla="*/ 355729 w 2373664"/>
                <a:gd name="connsiteY3" fmla="*/ 789825 h 2178002"/>
                <a:gd name="connsiteX4" fmla="*/ 1123101 w 2373664"/>
                <a:gd name="connsiteY4" fmla="*/ 0 h 2178002"/>
                <a:gd name="connsiteX5" fmla="*/ 2373664 w 2373664"/>
                <a:gd name="connsiteY5" fmla="*/ 1741035 h 2178002"/>
                <a:gd name="connsiteX6" fmla="*/ 2146835 w 2373664"/>
                <a:gd name="connsiteY6" fmla="*/ 1997502 h 2178002"/>
                <a:gd name="connsiteX7" fmla="*/ 2063855 w 2373664"/>
                <a:gd name="connsiteY7" fmla="*/ 2150380 h 2178002"/>
                <a:gd name="connsiteX8" fmla="*/ 2053745 w 2373664"/>
                <a:gd name="connsiteY8" fmla="*/ 2178002 h 2178002"/>
                <a:gd name="connsiteX0" fmla="*/ 2053745 w 2373664"/>
                <a:gd name="connsiteY0" fmla="*/ 2178002 h 2178002"/>
                <a:gd name="connsiteX1" fmla="*/ 0 w 2373664"/>
                <a:gd name="connsiteY1" fmla="*/ 1510699 h 2178002"/>
                <a:gd name="connsiteX2" fmla="*/ 73599 w 2373664"/>
                <a:gd name="connsiteY2" fmla="*/ 1309610 h 2178002"/>
                <a:gd name="connsiteX3" fmla="*/ 392983 w 2373664"/>
                <a:gd name="connsiteY3" fmla="*/ 725479 h 2178002"/>
                <a:gd name="connsiteX4" fmla="*/ 1123101 w 2373664"/>
                <a:gd name="connsiteY4" fmla="*/ 0 h 2178002"/>
                <a:gd name="connsiteX5" fmla="*/ 2373664 w 2373664"/>
                <a:gd name="connsiteY5" fmla="*/ 1741035 h 2178002"/>
                <a:gd name="connsiteX6" fmla="*/ 2146835 w 2373664"/>
                <a:gd name="connsiteY6" fmla="*/ 1997502 h 2178002"/>
                <a:gd name="connsiteX7" fmla="*/ 2063855 w 2373664"/>
                <a:gd name="connsiteY7" fmla="*/ 2150380 h 2178002"/>
                <a:gd name="connsiteX8" fmla="*/ 2053745 w 2373664"/>
                <a:gd name="connsiteY8" fmla="*/ 2178002 h 217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3664" h="2178002">
                  <a:moveTo>
                    <a:pt x="2053745" y="2178002"/>
                  </a:moveTo>
                  <a:lnTo>
                    <a:pt x="0" y="1510699"/>
                  </a:lnTo>
                  <a:lnTo>
                    <a:pt x="73599" y="1309610"/>
                  </a:lnTo>
                  <a:cubicBezTo>
                    <a:pt x="151021" y="1126564"/>
                    <a:pt x="283002" y="888272"/>
                    <a:pt x="392983" y="725479"/>
                  </a:cubicBezTo>
                  <a:lnTo>
                    <a:pt x="1123101" y="0"/>
                  </a:lnTo>
                  <a:lnTo>
                    <a:pt x="2373664" y="1741035"/>
                  </a:lnTo>
                  <a:cubicBezTo>
                    <a:pt x="2359014" y="1758791"/>
                    <a:pt x="2161485" y="1979746"/>
                    <a:pt x="2146835" y="1997502"/>
                  </a:cubicBezTo>
                  <a:cubicBezTo>
                    <a:pt x="2114488" y="2045382"/>
                    <a:pt x="2086627" y="2096542"/>
                    <a:pt x="2063855" y="2150380"/>
                  </a:cubicBezTo>
                  <a:lnTo>
                    <a:pt x="2053745" y="2178002"/>
                  </a:lnTo>
                  <a:close/>
                </a:path>
              </a:pathLst>
            </a:custGeom>
            <a:solidFill>
              <a:srgbClr val="ADD6DB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75345">
                <a:defRPr/>
              </a:pPr>
              <a:endParaRPr lang="en-GB" sz="192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4" name="Segment 5"/>
            <p:cNvSpPr/>
            <p:nvPr/>
          </p:nvSpPr>
          <p:spPr>
            <a:xfrm rot="10800000">
              <a:off x="5017788" y="3152571"/>
              <a:ext cx="1653020" cy="1403345"/>
            </a:xfrm>
            <a:custGeom>
              <a:avLst/>
              <a:gdLst>
                <a:gd name="connsiteX0" fmla="*/ 135113 w 2191369"/>
                <a:gd name="connsiteY0" fmla="*/ 946566 h 946566"/>
                <a:gd name="connsiteX1" fmla="*/ 62168 w 2191369"/>
                <a:gd name="connsiteY1" fmla="*/ 662878 h 946566"/>
                <a:gd name="connsiteX2" fmla="*/ 0 w 2191369"/>
                <a:gd name="connsiteY2" fmla="*/ 46181 h 946566"/>
                <a:gd name="connsiteX3" fmla="*/ 1168 w 2191369"/>
                <a:gd name="connsiteY3" fmla="*/ 0 h 946566"/>
                <a:gd name="connsiteX4" fmla="*/ 2162332 w 2191369"/>
                <a:gd name="connsiteY4" fmla="*/ 0 h 946566"/>
                <a:gd name="connsiteX5" fmla="*/ 2160000 w 2191369"/>
                <a:gd name="connsiteY5" fmla="*/ 46181 h 946566"/>
                <a:gd name="connsiteX6" fmla="*/ 2178285 w 2191369"/>
                <a:gd name="connsiteY6" fmla="*/ 227562 h 946566"/>
                <a:gd name="connsiteX7" fmla="*/ 2191369 w 2191369"/>
                <a:gd name="connsiteY7" fmla="*/ 278448 h 946566"/>
                <a:gd name="connsiteX8" fmla="*/ 135113 w 2191369"/>
                <a:gd name="connsiteY8" fmla="*/ 946566 h 946566"/>
                <a:gd name="connsiteX0" fmla="*/ 135113 w 2191369"/>
                <a:gd name="connsiteY0" fmla="*/ 1894832 h 1894832"/>
                <a:gd name="connsiteX1" fmla="*/ 62168 w 2191369"/>
                <a:gd name="connsiteY1" fmla="*/ 1611144 h 1894832"/>
                <a:gd name="connsiteX2" fmla="*/ 0 w 2191369"/>
                <a:gd name="connsiteY2" fmla="*/ 994447 h 1894832"/>
                <a:gd name="connsiteX3" fmla="*/ 156955 w 2191369"/>
                <a:gd name="connsiteY3" fmla="*/ 0 h 1894832"/>
                <a:gd name="connsiteX4" fmla="*/ 2162332 w 2191369"/>
                <a:gd name="connsiteY4" fmla="*/ 948266 h 1894832"/>
                <a:gd name="connsiteX5" fmla="*/ 2160000 w 2191369"/>
                <a:gd name="connsiteY5" fmla="*/ 994447 h 1894832"/>
                <a:gd name="connsiteX6" fmla="*/ 2178285 w 2191369"/>
                <a:gd name="connsiteY6" fmla="*/ 1175828 h 1894832"/>
                <a:gd name="connsiteX7" fmla="*/ 2191369 w 2191369"/>
                <a:gd name="connsiteY7" fmla="*/ 1226714 h 1894832"/>
                <a:gd name="connsiteX8" fmla="*/ 135113 w 2191369"/>
                <a:gd name="connsiteY8" fmla="*/ 1894832 h 1894832"/>
                <a:gd name="connsiteX0" fmla="*/ 135113 w 2191369"/>
                <a:gd name="connsiteY0" fmla="*/ 1894832 h 1894832"/>
                <a:gd name="connsiteX1" fmla="*/ 62168 w 2191369"/>
                <a:gd name="connsiteY1" fmla="*/ 1611144 h 1894832"/>
                <a:gd name="connsiteX2" fmla="*/ 0 w 2191369"/>
                <a:gd name="connsiteY2" fmla="*/ 994447 h 1894832"/>
                <a:gd name="connsiteX3" fmla="*/ 156955 w 2191369"/>
                <a:gd name="connsiteY3" fmla="*/ 0 h 1894832"/>
                <a:gd name="connsiteX4" fmla="*/ 2162332 w 2191369"/>
                <a:gd name="connsiteY4" fmla="*/ 948266 h 1894832"/>
                <a:gd name="connsiteX5" fmla="*/ 2173546 w 2191369"/>
                <a:gd name="connsiteY5" fmla="*/ 676101 h 1894832"/>
                <a:gd name="connsiteX6" fmla="*/ 2178285 w 2191369"/>
                <a:gd name="connsiteY6" fmla="*/ 1175828 h 1894832"/>
                <a:gd name="connsiteX7" fmla="*/ 2191369 w 2191369"/>
                <a:gd name="connsiteY7" fmla="*/ 1226714 h 1894832"/>
                <a:gd name="connsiteX8" fmla="*/ 135113 w 2191369"/>
                <a:gd name="connsiteY8" fmla="*/ 1894832 h 1894832"/>
                <a:gd name="connsiteX0" fmla="*/ 135113 w 2191369"/>
                <a:gd name="connsiteY0" fmla="*/ 1894832 h 1894832"/>
                <a:gd name="connsiteX1" fmla="*/ 62168 w 2191369"/>
                <a:gd name="connsiteY1" fmla="*/ 1611144 h 1894832"/>
                <a:gd name="connsiteX2" fmla="*/ 0 w 2191369"/>
                <a:gd name="connsiteY2" fmla="*/ 994447 h 1894832"/>
                <a:gd name="connsiteX3" fmla="*/ 156955 w 2191369"/>
                <a:gd name="connsiteY3" fmla="*/ 0 h 1894832"/>
                <a:gd name="connsiteX4" fmla="*/ 2175878 w 2191369"/>
                <a:gd name="connsiteY4" fmla="*/ 663786 h 1894832"/>
                <a:gd name="connsiteX5" fmla="*/ 2173546 w 2191369"/>
                <a:gd name="connsiteY5" fmla="*/ 676101 h 1894832"/>
                <a:gd name="connsiteX6" fmla="*/ 2178285 w 2191369"/>
                <a:gd name="connsiteY6" fmla="*/ 1175828 h 1894832"/>
                <a:gd name="connsiteX7" fmla="*/ 2191369 w 2191369"/>
                <a:gd name="connsiteY7" fmla="*/ 1226714 h 1894832"/>
                <a:gd name="connsiteX8" fmla="*/ 135113 w 2191369"/>
                <a:gd name="connsiteY8" fmla="*/ 1894832 h 1894832"/>
                <a:gd name="connsiteX0" fmla="*/ 128340 w 2184596"/>
                <a:gd name="connsiteY0" fmla="*/ 1894832 h 1894832"/>
                <a:gd name="connsiteX1" fmla="*/ 55395 w 2184596"/>
                <a:gd name="connsiteY1" fmla="*/ 1611144 h 1894832"/>
                <a:gd name="connsiteX2" fmla="*/ 0 w 2184596"/>
                <a:gd name="connsiteY2" fmla="*/ 777701 h 1894832"/>
                <a:gd name="connsiteX3" fmla="*/ 150182 w 2184596"/>
                <a:gd name="connsiteY3" fmla="*/ 0 h 1894832"/>
                <a:gd name="connsiteX4" fmla="*/ 2169105 w 2184596"/>
                <a:gd name="connsiteY4" fmla="*/ 663786 h 1894832"/>
                <a:gd name="connsiteX5" fmla="*/ 2166773 w 2184596"/>
                <a:gd name="connsiteY5" fmla="*/ 676101 h 1894832"/>
                <a:gd name="connsiteX6" fmla="*/ 2171512 w 2184596"/>
                <a:gd name="connsiteY6" fmla="*/ 1175828 h 1894832"/>
                <a:gd name="connsiteX7" fmla="*/ 2184596 w 2184596"/>
                <a:gd name="connsiteY7" fmla="*/ 1226714 h 1894832"/>
                <a:gd name="connsiteX8" fmla="*/ 128340 w 2184596"/>
                <a:gd name="connsiteY8" fmla="*/ 1894832 h 1894832"/>
                <a:gd name="connsiteX0" fmla="*/ 128340 w 2204027"/>
                <a:gd name="connsiteY0" fmla="*/ 1894832 h 1894832"/>
                <a:gd name="connsiteX1" fmla="*/ 55395 w 2204027"/>
                <a:gd name="connsiteY1" fmla="*/ 1611144 h 1894832"/>
                <a:gd name="connsiteX2" fmla="*/ 0 w 2204027"/>
                <a:gd name="connsiteY2" fmla="*/ 777701 h 1894832"/>
                <a:gd name="connsiteX3" fmla="*/ 150182 w 2204027"/>
                <a:gd name="connsiteY3" fmla="*/ 0 h 1894832"/>
                <a:gd name="connsiteX4" fmla="*/ 2169105 w 2204027"/>
                <a:gd name="connsiteY4" fmla="*/ 663786 h 1894832"/>
                <a:gd name="connsiteX5" fmla="*/ 2204027 w 2204027"/>
                <a:gd name="connsiteY5" fmla="*/ 676101 h 1894832"/>
                <a:gd name="connsiteX6" fmla="*/ 2171512 w 2204027"/>
                <a:gd name="connsiteY6" fmla="*/ 1175828 h 1894832"/>
                <a:gd name="connsiteX7" fmla="*/ 2184596 w 2204027"/>
                <a:gd name="connsiteY7" fmla="*/ 1226714 h 1894832"/>
                <a:gd name="connsiteX8" fmla="*/ 128340 w 2204027"/>
                <a:gd name="connsiteY8" fmla="*/ 1894832 h 1894832"/>
                <a:gd name="connsiteX0" fmla="*/ 128340 w 2204027"/>
                <a:gd name="connsiteY0" fmla="*/ 1881285 h 1881285"/>
                <a:gd name="connsiteX1" fmla="*/ 55395 w 2204027"/>
                <a:gd name="connsiteY1" fmla="*/ 1597597 h 1881285"/>
                <a:gd name="connsiteX2" fmla="*/ 0 w 2204027"/>
                <a:gd name="connsiteY2" fmla="*/ 764154 h 1881285"/>
                <a:gd name="connsiteX3" fmla="*/ 173888 w 2204027"/>
                <a:gd name="connsiteY3" fmla="*/ 0 h 1881285"/>
                <a:gd name="connsiteX4" fmla="*/ 2169105 w 2204027"/>
                <a:gd name="connsiteY4" fmla="*/ 650239 h 1881285"/>
                <a:gd name="connsiteX5" fmla="*/ 2204027 w 2204027"/>
                <a:gd name="connsiteY5" fmla="*/ 662554 h 1881285"/>
                <a:gd name="connsiteX6" fmla="*/ 2171512 w 2204027"/>
                <a:gd name="connsiteY6" fmla="*/ 1162281 h 1881285"/>
                <a:gd name="connsiteX7" fmla="*/ 2184596 w 2204027"/>
                <a:gd name="connsiteY7" fmla="*/ 1213167 h 1881285"/>
                <a:gd name="connsiteX8" fmla="*/ 128340 w 2204027"/>
                <a:gd name="connsiteY8" fmla="*/ 1881285 h 1881285"/>
                <a:gd name="connsiteX0" fmla="*/ 128340 w 2204027"/>
                <a:gd name="connsiteY0" fmla="*/ 1881285 h 1881285"/>
                <a:gd name="connsiteX1" fmla="*/ 55395 w 2204027"/>
                <a:gd name="connsiteY1" fmla="*/ 1597597 h 1881285"/>
                <a:gd name="connsiteX2" fmla="*/ 0 w 2204027"/>
                <a:gd name="connsiteY2" fmla="*/ 764154 h 1881285"/>
                <a:gd name="connsiteX3" fmla="*/ 148488 w 2204027"/>
                <a:gd name="connsiteY3" fmla="*/ 0 h 1881285"/>
                <a:gd name="connsiteX4" fmla="*/ 2169105 w 2204027"/>
                <a:gd name="connsiteY4" fmla="*/ 650239 h 1881285"/>
                <a:gd name="connsiteX5" fmla="*/ 2204027 w 2204027"/>
                <a:gd name="connsiteY5" fmla="*/ 662554 h 1881285"/>
                <a:gd name="connsiteX6" fmla="*/ 2171512 w 2204027"/>
                <a:gd name="connsiteY6" fmla="*/ 1162281 h 1881285"/>
                <a:gd name="connsiteX7" fmla="*/ 2184596 w 2204027"/>
                <a:gd name="connsiteY7" fmla="*/ 1213167 h 1881285"/>
                <a:gd name="connsiteX8" fmla="*/ 128340 w 2204027"/>
                <a:gd name="connsiteY8" fmla="*/ 1881285 h 1881285"/>
                <a:gd name="connsiteX0" fmla="*/ 128340 w 2204027"/>
                <a:gd name="connsiteY0" fmla="*/ 1881285 h 1881285"/>
                <a:gd name="connsiteX1" fmla="*/ 55395 w 2204027"/>
                <a:gd name="connsiteY1" fmla="*/ 1597597 h 1881285"/>
                <a:gd name="connsiteX2" fmla="*/ 0 w 2204027"/>
                <a:gd name="connsiteY2" fmla="*/ 764154 h 1881285"/>
                <a:gd name="connsiteX3" fmla="*/ 148488 w 2204027"/>
                <a:gd name="connsiteY3" fmla="*/ 0 h 1881285"/>
                <a:gd name="connsiteX4" fmla="*/ 2169105 w 2204027"/>
                <a:gd name="connsiteY4" fmla="*/ 650239 h 1881285"/>
                <a:gd name="connsiteX5" fmla="*/ 2204027 w 2204027"/>
                <a:gd name="connsiteY5" fmla="*/ 662554 h 1881285"/>
                <a:gd name="connsiteX6" fmla="*/ 2171512 w 2204027"/>
                <a:gd name="connsiteY6" fmla="*/ 1162281 h 1881285"/>
                <a:gd name="connsiteX7" fmla="*/ 2184596 w 2204027"/>
                <a:gd name="connsiteY7" fmla="*/ 1213167 h 1881285"/>
                <a:gd name="connsiteX8" fmla="*/ 128340 w 2204027"/>
                <a:gd name="connsiteY8" fmla="*/ 1881285 h 1881285"/>
                <a:gd name="connsiteX0" fmla="*/ 128340 w 2204027"/>
                <a:gd name="connsiteY0" fmla="*/ 1881285 h 1881285"/>
                <a:gd name="connsiteX1" fmla="*/ 55395 w 2204027"/>
                <a:gd name="connsiteY1" fmla="*/ 1597597 h 1881285"/>
                <a:gd name="connsiteX2" fmla="*/ 0 w 2204027"/>
                <a:gd name="connsiteY2" fmla="*/ 764154 h 1881285"/>
                <a:gd name="connsiteX3" fmla="*/ 148488 w 2204027"/>
                <a:gd name="connsiteY3" fmla="*/ 0 h 1881285"/>
                <a:gd name="connsiteX4" fmla="*/ 2169105 w 2204027"/>
                <a:gd name="connsiteY4" fmla="*/ 650239 h 1881285"/>
                <a:gd name="connsiteX5" fmla="*/ 2204027 w 2204027"/>
                <a:gd name="connsiteY5" fmla="*/ 662554 h 1881285"/>
                <a:gd name="connsiteX6" fmla="*/ 2171512 w 2204027"/>
                <a:gd name="connsiteY6" fmla="*/ 1162281 h 1881285"/>
                <a:gd name="connsiteX7" fmla="*/ 2184596 w 2204027"/>
                <a:gd name="connsiteY7" fmla="*/ 1213167 h 1881285"/>
                <a:gd name="connsiteX8" fmla="*/ 128340 w 2204027"/>
                <a:gd name="connsiteY8" fmla="*/ 1881285 h 1881285"/>
                <a:gd name="connsiteX0" fmla="*/ 128340 w 2204027"/>
                <a:gd name="connsiteY0" fmla="*/ 1881285 h 1881285"/>
                <a:gd name="connsiteX1" fmla="*/ 55395 w 2204027"/>
                <a:gd name="connsiteY1" fmla="*/ 1597597 h 1881285"/>
                <a:gd name="connsiteX2" fmla="*/ 0 w 2204027"/>
                <a:gd name="connsiteY2" fmla="*/ 764154 h 1881285"/>
                <a:gd name="connsiteX3" fmla="*/ 148488 w 2204027"/>
                <a:gd name="connsiteY3" fmla="*/ 0 h 1881285"/>
                <a:gd name="connsiteX4" fmla="*/ 2169105 w 2204027"/>
                <a:gd name="connsiteY4" fmla="*/ 650239 h 1881285"/>
                <a:gd name="connsiteX5" fmla="*/ 2204027 w 2204027"/>
                <a:gd name="connsiteY5" fmla="*/ 662554 h 1881285"/>
                <a:gd name="connsiteX6" fmla="*/ 2171512 w 2204027"/>
                <a:gd name="connsiteY6" fmla="*/ 1162281 h 1881285"/>
                <a:gd name="connsiteX7" fmla="*/ 2184596 w 2204027"/>
                <a:gd name="connsiteY7" fmla="*/ 1213167 h 1881285"/>
                <a:gd name="connsiteX8" fmla="*/ 128340 w 2204027"/>
                <a:gd name="connsiteY8" fmla="*/ 1881285 h 1881285"/>
                <a:gd name="connsiteX0" fmla="*/ 128340 w 2204027"/>
                <a:gd name="connsiteY0" fmla="*/ 1871125 h 1871125"/>
                <a:gd name="connsiteX1" fmla="*/ 55395 w 2204027"/>
                <a:gd name="connsiteY1" fmla="*/ 1587437 h 1871125"/>
                <a:gd name="connsiteX2" fmla="*/ 0 w 2204027"/>
                <a:gd name="connsiteY2" fmla="*/ 753994 h 1871125"/>
                <a:gd name="connsiteX3" fmla="*/ 156108 w 2204027"/>
                <a:gd name="connsiteY3" fmla="*/ 0 h 1871125"/>
                <a:gd name="connsiteX4" fmla="*/ 2169105 w 2204027"/>
                <a:gd name="connsiteY4" fmla="*/ 640079 h 1871125"/>
                <a:gd name="connsiteX5" fmla="*/ 2204027 w 2204027"/>
                <a:gd name="connsiteY5" fmla="*/ 652394 h 1871125"/>
                <a:gd name="connsiteX6" fmla="*/ 2171512 w 2204027"/>
                <a:gd name="connsiteY6" fmla="*/ 1152121 h 1871125"/>
                <a:gd name="connsiteX7" fmla="*/ 2184596 w 2204027"/>
                <a:gd name="connsiteY7" fmla="*/ 1203007 h 1871125"/>
                <a:gd name="connsiteX8" fmla="*/ 128340 w 2204027"/>
                <a:gd name="connsiteY8" fmla="*/ 1871125 h 187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04027" h="1871125">
                  <a:moveTo>
                    <a:pt x="128340" y="1871125"/>
                  </a:moveTo>
                  <a:lnTo>
                    <a:pt x="55395" y="1587437"/>
                  </a:lnTo>
                  <a:cubicBezTo>
                    <a:pt x="14633" y="1388238"/>
                    <a:pt x="0" y="965243"/>
                    <a:pt x="0" y="753994"/>
                  </a:cubicBezTo>
                  <a:cubicBezTo>
                    <a:pt x="49496" y="499276"/>
                    <a:pt x="63432" y="351238"/>
                    <a:pt x="156108" y="0"/>
                  </a:cubicBezTo>
                  <a:lnTo>
                    <a:pt x="2169105" y="640079"/>
                  </a:lnTo>
                  <a:lnTo>
                    <a:pt x="2204027" y="652394"/>
                  </a:lnTo>
                  <a:cubicBezTo>
                    <a:pt x="2204027" y="714526"/>
                    <a:pt x="2159523" y="1093534"/>
                    <a:pt x="2171512" y="1152121"/>
                  </a:cubicBezTo>
                  <a:lnTo>
                    <a:pt x="2184596" y="1203007"/>
                  </a:lnTo>
                  <a:lnTo>
                    <a:pt x="128340" y="1871125"/>
                  </a:lnTo>
                  <a:close/>
                </a:path>
              </a:pathLst>
            </a:custGeom>
            <a:solidFill>
              <a:srgbClr val="49A1A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75345">
                <a:defRPr/>
              </a:pPr>
              <a:endParaRPr lang="en-GB" sz="192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3" name="Segment 3"/>
            <p:cNvSpPr/>
            <p:nvPr/>
          </p:nvSpPr>
          <p:spPr>
            <a:xfrm rot="10800000">
              <a:off x="4794401" y="1986826"/>
              <a:ext cx="1780693" cy="1656676"/>
            </a:xfrm>
            <a:custGeom>
              <a:avLst/>
              <a:gdLst>
                <a:gd name="connsiteX0" fmla="*/ 674048 w 1944151"/>
                <a:gd name="connsiteY0" fmla="*/ 1956485 h 1956485"/>
                <a:gd name="connsiteX1" fmla="*/ 549057 w 1944151"/>
                <a:gd name="connsiteY1" fmla="*/ 1863018 h 1956485"/>
                <a:gd name="connsiteX2" fmla="*/ 134256 w 1944151"/>
                <a:gd name="connsiteY2" fmla="*/ 1448217 h 1956485"/>
                <a:gd name="connsiteX3" fmla="*/ 0 w 1944151"/>
                <a:gd name="connsiteY3" fmla="*/ 1268679 h 1956485"/>
                <a:gd name="connsiteX4" fmla="*/ 1746187 w 1944151"/>
                <a:gd name="connsiteY4" fmla="*/ 0 h 1956485"/>
                <a:gd name="connsiteX5" fmla="*/ 1749207 w 1944151"/>
                <a:gd name="connsiteY5" fmla="*/ 4971 h 1956485"/>
                <a:gd name="connsiteX6" fmla="*/ 1859105 w 1944151"/>
                <a:gd name="connsiteY6" fmla="*/ 138169 h 1956485"/>
                <a:gd name="connsiteX7" fmla="*/ 1944151 w 1944151"/>
                <a:gd name="connsiteY7" fmla="*/ 208338 h 1956485"/>
                <a:gd name="connsiteX8" fmla="*/ 674048 w 1944151"/>
                <a:gd name="connsiteY8" fmla="*/ 1956485 h 1956485"/>
                <a:gd name="connsiteX0" fmla="*/ 1090608 w 2360711"/>
                <a:gd name="connsiteY0" fmla="*/ 1956485 h 1956485"/>
                <a:gd name="connsiteX1" fmla="*/ 965617 w 2360711"/>
                <a:gd name="connsiteY1" fmla="*/ 1863018 h 1956485"/>
                <a:gd name="connsiteX2" fmla="*/ 550816 w 2360711"/>
                <a:gd name="connsiteY2" fmla="*/ 1448217 h 1956485"/>
                <a:gd name="connsiteX3" fmla="*/ 0 w 2360711"/>
                <a:gd name="connsiteY3" fmla="*/ 425399 h 1956485"/>
                <a:gd name="connsiteX4" fmla="*/ 2162747 w 2360711"/>
                <a:gd name="connsiteY4" fmla="*/ 0 h 1956485"/>
                <a:gd name="connsiteX5" fmla="*/ 2165767 w 2360711"/>
                <a:gd name="connsiteY5" fmla="*/ 4971 h 1956485"/>
                <a:gd name="connsiteX6" fmla="*/ 2275665 w 2360711"/>
                <a:gd name="connsiteY6" fmla="*/ 138169 h 1956485"/>
                <a:gd name="connsiteX7" fmla="*/ 2360711 w 2360711"/>
                <a:gd name="connsiteY7" fmla="*/ 208338 h 1956485"/>
                <a:gd name="connsiteX8" fmla="*/ 1090608 w 2360711"/>
                <a:gd name="connsiteY8" fmla="*/ 1956485 h 1956485"/>
                <a:gd name="connsiteX0" fmla="*/ 1090608 w 2360711"/>
                <a:gd name="connsiteY0" fmla="*/ 1956485 h 1956485"/>
                <a:gd name="connsiteX1" fmla="*/ 965617 w 2360711"/>
                <a:gd name="connsiteY1" fmla="*/ 1863018 h 1956485"/>
                <a:gd name="connsiteX2" fmla="*/ 418736 w 2360711"/>
                <a:gd name="connsiteY2" fmla="*/ 1302590 h 1956485"/>
                <a:gd name="connsiteX3" fmla="*/ 0 w 2360711"/>
                <a:gd name="connsiteY3" fmla="*/ 425399 h 1956485"/>
                <a:gd name="connsiteX4" fmla="*/ 2162747 w 2360711"/>
                <a:gd name="connsiteY4" fmla="*/ 0 h 1956485"/>
                <a:gd name="connsiteX5" fmla="*/ 2165767 w 2360711"/>
                <a:gd name="connsiteY5" fmla="*/ 4971 h 1956485"/>
                <a:gd name="connsiteX6" fmla="*/ 2275665 w 2360711"/>
                <a:gd name="connsiteY6" fmla="*/ 138169 h 1956485"/>
                <a:gd name="connsiteX7" fmla="*/ 2360711 w 2360711"/>
                <a:gd name="connsiteY7" fmla="*/ 208338 h 1956485"/>
                <a:gd name="connsiteX8" fmla="*/ 1090608 w 2360711"/>
                <a:gd name="connsiteY8" fmla="*/ 1956485 h 1956485"/>
                <a:gd name="connsiteX0" fmla="*/ 1090608 w 2360711"/>
                <a:gd name="connsiteY0" fmla="*/ 2208901 h 2208901"/>
                <a:gd name="connsiteX1" fmla="*/ 965617 w 2360711"/>
                <a:gd name="connsiteY1" fmla="*/ 2115434 h 2208901"/>
                <a:gd name="connsiteX2" fmla="*/ 418736 w 2360711"/>
                <a:gd name="connsiteY2" fmla="*/ 1555006 h 2208901"/>
                <a:gd name="connsiteX3" fmla="*/ 0 w 2360711"/>
                <a:gd name="connsiteY3" fmla="*/ 677815 h 2208901"/>
                <a:gd name="connsiteX4" fmla="*/ 2162747 w 2360711"/>
                <a:gd name="connsiteY4" fmla="*/ 252416 h 2208901"/>
                <a:gd name="connsiteX5" fmla="*/ 2020140 w 2360711"/>
                <a:gd name="connsiteY5" fmla="*/ 0 h 2208901"/>
                <a:gd name="connsiteX6" fmla="*/ 2275665 w 2360711"/>
                <a:gd name="connsiteY6" fmla="*/ 390585 h 2208901"/>
                <a:gd name="connsiteX7" fmla="*/ 2360711 w 2360711"/>
                <a:gd name="connsiteY7" fmla="*/ 460754 h 2208901"/>
                <a:gd name="connsiteX8" fmla="*/ 1090608 w 2360711"/>
                <a:gd name="connsiteY8" fmla="*/ 2208901 h 2208901"/>
                <a:gd name="connsiteX0" fmla="*/ 1090608 w 2360711"/>
                <a:gd name="connsiteY0" fmla="*/ 2208901 h 2208901"/>
                <a:gd name="connsiteX1" fmla="*/ 965617 w 2360711"/>
                <a:gd name="connsiteY1" fmla="*/ 2115434 h 2208901"/>
                <a:gd name="connsiteX2" fmla="*/ 418736 w 2360711"/>
                <a:gd name="connsiteY2" fmla="*/ 1555006 h 2208901"/>
                <a:gd name="connsiteX3" fmla="*/ 0 w 2360711"/>
                <a:gd name="connsiteY3" fmla="*/ 677815 h 2208901"/>
                <a:gd name="connsiteX4" fmla="*/ 2017120 w 2360711"/>
                <a:gd name="connsiteY4" fmla="*/ 5189 h 2208901"/>
                <a:gd name="connsiteX5" fmla="*/ 2020140 w 2360711"/>
                <a:gd name="connsiteY5" fmla="*/ 0 h 2208901"/>
                <a:gd name="connsiteX6" fmla="*/ 2275665 w 2360711"/>
                <a:gd name="connsiteY6" fmla="*/ 390585 h 2208901"/>
                <a:gd name="connsiteX7" fmla="*/ 2360711 w 2360711"/>
                <a:gd name="connsiteY7" fmla="*/ 460754 h 2208901"/>
                <a:gd name="connsiteX8" fmla="*/ 1090608 w 2360711"/>
                <a:gd name="connsiteY8" fmla="*/ 2208901 h 2208901"/>
                <a:gd name="connsiteX0" fmla="*/ 1104155 w 2374258"/>
                <a:gd name="connsiteY0" fmla="*/ 2208901 h 2208901"/>
                <a:gd name="connsiteX1" fmla="*/ 979164 w 2374258"/>
                <a:gd name="connsiteY1" fmla="*/ 2115434 h 2208901"/>
                <a:gd name="connsiteX2" fmla="*/ 432283 w 2374258"/>
                <a:gd name="connsiteY2" fmla="*/ 1555006 h 2208901"/>
                <a:gd name="connsiteX3" fmla="*/ 0 w 2374258"/>
                <a:gd name="connsiteY3" fmla="*/ 664268 h 2208901"/>
                <a:gd name="connsiteX4" fmla="*/ 2030667 w 2374258"/>
                <a:gd name="connsiteY4" fmla="*/ 5189 h 2208901"/>
                <a:gd name="connsiteX5" fmla="*/ 2033687 w 2374258"/>
                <a:gd name="connsiteY5" fmla="*/ 0 h 2208901"/>
                <a:gd name="connsiteX6" fmla="*/ 2289212 w 2374258"/>
                <a:gd name="connsiteY6" fmla="*/ 390585 h 2208901"/>
                <a:gd name="connsiteX7" fmla="*/ 2374258 w 2374258"/>
                <a:gd name="connsiteY7" fmla="*/ 460754 h 2208901"/>
                <a:gd name="connsiteX8" fmla="*/ 1104155 w 2374258"/>
                <a:gd name="connsiteY8" fmla="*/ 2208901 h 220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4258" h="2208901">
                  <a:moveTo>
                    <a:pt x="1104155" y="2208901"/>
                  </a:moveTo>
                  <a:lnTo>
                    <a:pt x="979164" y="2115434"/>
                  </a:lnTo>
                  <a:cubicBezTo>
                    <a:pt x="828036" y="1990712"/>
                    <a:pt x="557005" y="1706134"/>
                    <a:pt x="432283" y="1555006"/>
                  </a:cubicBezTo>
                  <a:lnTo>
                    <a:pt x="0" y="664268"/>
                  </a:lnTo>
                  <a:lnTo>
                    <a:pt x="2030667" y="5189"/>
                  </a:lnTo>
                  <a:lnTo>
                    <a:pt x="2033687" y="0"/>
                  </a:lnTo>
                  <a:cubicBezTo>
                    <a:pt x="2066034" y="47881"/>
                    <a:pt x="2248495" y="349868"/>
                    <a:pt x="2289212" y="390585"/>
                  </a:cubicBezTo>
                  <a:lnTo>
                    <a:pt x="2374258" y="460754"/>
                  </a:lnTo>
                  <a:lnTo>
                    <a:pt x="1104155" y="2208901"/>
                  </a:lnTo>
                  <a:close/>
                </a:path>
              </a:pathLst>
            </a:custGeom>
            <a:solidFill>
              <a:srgbClr val="F1E6D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75345">
                <a:defRPr/>
              </a:pPr>
              <a:endParaRPr lang="en-GB" sz="34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7" name="Segment 1"/>
            <p:cNvSpPr/>
            <p:nvPr/>
          </p:nvSpPr>
          <p:spPr>
            <a:xfrm rot="10800000">
              <a:off x="4380882" y="1532860"/>
              <a:ext cx="1351634" cy="1757344"/>
            </a:xfrm>
            <a:custGeom>
              <a:avLst/>
              <a:gdLst>
                <a:gd name="connsiteX0" fmla="*/ 945345 w 945352"/>
                <a:gd name="connsiteY0" fmla="*/ 2204272 h 2204272"/>
                <a:gd name="connsiteX1" fmla="*/ 35395 w 945352"/>
                <a:gd name="connsiteY1" fmla="*/ 2066700 h 2204272"/>
                <a:gd name="connsiteX2" fmla="*/ 0 w 945352"/>
                <a:gd name="connsiteY2" fmla="*/ 2053745 h 2204272"/>
                <a:gd name="connsiteX3" fmla="*/ 667302 w 945352"/>
                <a:gd name="connsiteY3" fmla="*/ 0 h 2204272"/>
                <a:gd name="connsiteX4" fmla="*/ 677713 w 945352"/>
                <a:gd name="connsiteY4" fmla="*/ 3810 h 2204272"/>
                <a:gd name="connsiteX5" fmla="*/ 945345 w 945352"/>
                <a:gd name="connsiteY5" fmla="*/ 44272 h 2204272"/>
                <a:gd name="connsiteX6" fmla="*/ 945352 w 945352"/>
                <a:gd name="connsiteY6" fmla="*/ 44272 h 2204272"/>
                <a:gd name="connsiteX7" fmla="*/ 945352 w 945352"/>
                <a:gd name="connsiteY7" fmla="*/ 2204272 h 2204272"/>
                <a:gd name="connsiteX8" fmla="*/ 945345 w 945352"/>
                <a:gd name="connsiteY8" fmla="*/ 2204272 h 2204272"/>
                <a:gd name="connsiteX0" fmla="*/ 1815718 w 1815725"/>
                <a:gd name="connsiteY0" fmla="*/ 2204272 h 2204272"/>
                <a:gd name="connsiteX1" fmla="*/ 905768 w 1815725"/>
                <a:gd name="connsiteY1" fmla="*/ 2066700 h 2204272"/>
                <a:gd name="connsiteX2" fmla="*/ 0 w 1815725"/>
                <a:gd name="connsiteY2" fmla="*/ 1623639 h 2204272"/>
                <a:gd name="connsiteX3" fmla="*/ 1537675 w 1815725"/>
                <a:gd name="connsiteY3" fmla="*/ 0 h 2204272"/>
                <a:gd name="connsiteX4" fmla="*/ 1548086 w 1815725"/>
                <a:gd name="connsiteY4" fmla="*/ 3810 h 2204272"/>
                <a:gd name="connsiteX5" fmla="*/ 1815718 w 1815725"/>
                <a:gd name="connsiteY5" fmla="*/ 44272 h 2204272"/>
                <a:gd name="connsiteX6" fmla="*/ 1815725 w 1815725"/>
                <a:gd name="connsiteY6" fmla="*/ 44272 h 2204272"/>
                <a:gd name="connsiteX7" fmla="*/ 1815725 w 1815725"/>
                <a:gd name="connsiteY7" fmla="*/ 2204272 h 2204272"/>
                <a:gd name="connsiteX8" fmla="*/ 1815718 w 1815725"/>
                <a:gd name="connsiteY8" fmla="*/ 2204272 h 2204272"/>
                <a:gd name="connsiteX0" fmla="*/ 1815718 w 1815725"/>
                <a:gd name="connsiteY0" fmla="*/ 2332541 h 2332541"/>
                <a:gd name="connsiteX1" fmla="*/ 905768 w 1815725"/>
                <a:gd name="connsiteY1" fmla="*/ 2194969 h 2332541"/>
                <a:gd name="connsiteX2" fmla="*/ 0 w 1815725"/>
                <a:gd name="connsiteY2" fmla="*/ 1751908 h 2332541"/>
                <a:gd name="connsiteX3" fmla="*/ 1537675 w 1815725"/>
                <a:gd name="connsiteY3" fmla="*/ 128269 h 2332541"/>
                <a:gd name="connsiteX4" fmla="*/ 1263606 w 1815725"/>
                <a:gd name="connsiteY4" fmla="*/ 0 h 2332541"/>
                <a:gd name="connsiteX5" fmla="*/ 1815718 w 1815725"/>
                <a:gd name="connsiteY5" fmla="*/ 172541 h 2332541"/>
                <a:gd name="connsiteX6" fmla="*/ 1815725 w 1815725"/>
                <a:gd name="connsiteY6" fmla="*/ 172541 h 2332541"/>
                <a:gd name="connsiteX7" fmla="*/ 1815725 w 1815725"/>
                <a:gd name="connsiteY7" fmla="*/ 2332541 h 2332541"/>
                <a:gd name="connsiteX8" fmla="*/ 1815718 w 1815725"/>
                <a:gd name="connsiteY8" fmla="*/ 2332541 h 2332541"/>
                <a:gd name="connsiteX0" fmla="*/ 1815718 w 1815725"/>
                <a:gd name="connsiteY0" fmla="*/ 2343125 h 2343125"/>
                <a:gd name="connsiteX1" fmla="*/ 905768 w 1815725"/>
                <a:gd name="connsiteY1" fmla="*/ 2205553 h 2343125"/>
                <a:gd name="connsiteX2" fmla="*/ 0 w 1815725"/>
                <a:gd name="connsiteY2" fmla="*/ 1762492 h 2343125"/>
                <a:gd name="connsiteX3" fmla="*/ 1243036 w 1815725"/>
                <a:gd name="connsiteY3" fmla="*/ 0 h 2343125"/>
                <a:gd name="connsiteX4" fmla="*/ 1263606 w 1815725"/>
                <a:gd name="connsiteY4" fmla="*/ 10584 h 2343125"/>
                <a:gd name="connsiteX5" fmla="*/ 1815718 w 1815725"/>
                <a:gd name="connsiteY5" fmla="*/ 183125 h 2343125"/>
                <a:gd name="connsiteX6" fmla="*/ 1815725 w 1815725"/>
                <a:gd name="connsiteY6" fmla="*/ 183125 h 2343125"/>
                <a:gd name="connsiteX7" fmla="*/ 1815725 w 1815725"/>
                <a:gd name="connsiteY7" fmla="*/ 2343125 h 2343125"/>
                <a:gd name="connsiteX8" fmla="*/ 1815718 w 1815725"/>
                <a:gd name="connsiteY8" fmla="*/ 2343125 h 2343125"/>
                <a:gd name="connsiteX0" fmla="*/ 1815718 w 1815725"/>
                <a:gd name="connsiteY0" fmla="*/ 2343125 h 2343125"/>
                <a:gd name="connsiteX1" fmla="*/ 692408 w 1815725"/>
                <a:gd name="connsiteY1" fmla="*/ 2141206 h 2343125"/>
                <a:gd name="connsiteX2" fmla="*/ 0 w 1815725"/>
                <a:gd name="connsiteY2" fmla="*/ 1762492 h 2343125"/>
                <a:gd name="connsiteX3" fmla="*/ 1243036 w 1815725"/>
                <a:gd name="connsiteY3" fmla="*/ 0 h 2343125"/>
                <a:gd name="connsiteX4" fmla="*/ 1263606 w 1815725"/>
                <a:gd name="connsiteY4" fmla="*/ 10584 h 2343125"/>
                <a:gd name="connsiteX5" fmla="*/ 1815718 w 1815725"/>
                <a:gd name="connsiteY5" fmla="*/ 183125 h 2343125"/>
                <a:gd name="connsiteX6" fmla="*/ 1815725 w 1815725"/>
                <a:gd name="connsiteY6" fmla="*/ 183125 h 2343125"/>
                <a:gd name="connsiteX7" fmla="*/ 1815725 w 1815725"/>
                <a:gd name="connsiteY7" fmla="*/ 2343125 h 2343125"/>
                <a:gd name="connsiteX8" fmla="*/ 1815718 w 1815725"/>
                <a:gd name="connsiteY8" fmla="*/ 2343125 h 2343125"/>
                <a:gd name="connsiteX0" fmla="*/ 1815718 w 1815725"/>
                <a:gd name="connsiteY0" fmla="*/ 2343125 h 2343125"/>
                <a:gd name="connsiteX1" fmla="*/ 692408 w 1815725"/>
                <a:gd name="connsiteY1" fmla="*/ 2141206 h 2343125"/>
                <a:gd name="connsiteX2" fmla="*/ 0 w 1815725"/>
                <a:gd name="connsiteY2" fmla="*/ 1762492 h 2343125"/>
                <a:gd name="connsiteX3" fmla="*/ 1243036 w 1815725"/>
                <a:gd name="connsiteY3" fmla="*/ 0 h 2343125"/>
                <a:gd name="connsiteX4" fmla="*/ 1263606 w 1815725"/>
                <a:gd name="connsiteY4" fmla="*/ 10584 h 2343125"/>
                <a:gd name="connsiteX5" fmla="*/ 1815718 w 1815725"/>
                <a:gd name="connsiteY5" fmla="*/ 183125 h 2343125"/>
                <a:gd name="connsiteX6" fmla="*/ 1815725 w 1815725"/>
                <a:gd name="connsiteY6" fmla="*/ 183125 h 2343125"/>
                <a:gd name="connsiteX7" fmla="*/ 1815725 w 1815725"/>
                <a:gd name="connsiteY7" fmla="*/ 2343125 h 2343125"/>
                <a:gd name="connsiteX8" fmla="*/ 1815718 w 1815725"/>
                <a:gd name="connsiteY8" fmla="*/ 2343125 h 2343125"/>
                <a:gd name="connsiteX0" fmla="*/ 1815718 w 1815725"/>
                <a:gd name="connsiteY0" fmla="*/ 2343125 h 2343125"/>
                <a:gd name="connsiteX1" fmla="*/ 777075 w 1815725"/>
                <a:gd name="connsiteY1" fmla="*/ 2168300 h 2343125"/>
                <a:gd name="connsiteX2" fmla="*/ 0 w 1815725"/>
                <a:gd name="connsiteY2" fmla="*/ 1762492 h 2343125"/>
                <a:gd name="connsiteX3" fmla="*/ 1243036 w 1815725"/>
                <a:gd name="connsiteY3" fmla="*/ 0 h 2343125"/>
                <a:gd name="connsiteX4" fmla="*/ 1263606 w 1815725"/>
                <a:gd name="connsiteY4" fmla="*/ 10584 h 2343125"/>
                <a:gd name="connsiteX5" fmla="*/ 1815718 w 1815725"/>
                <a:gd name="connsiteY5" fmla="*/ 183125 h 2343125"/>
                <a:gd name="connsiteX6" fmla="*/ 1815725 w 1815725"/>
                <a:gd name="connsiteY6" fmla="*/ 183125 h 2343125"/>
                <a:gd name="connsiteX7" fmla="*/ 1815725 w 1815725"/>
                <a:gd name="connsiteY7" fmla="*/ 2343125 h 2343125"/>
                <a:gd name="connsiteX8" fmla="*/ 1815718 w 1815725"/>
                <a:gd name="connsiteY8" fmla="*/ 2343125 h 2343125"/>
                <a:gd name="connsiteX0" fmla="*/ 1815718 w 1815725"/>
                <a:gd name="connsiteY0" fmla="*/ 2343125 h 2343125"/>
                <a:gd name="connsiteX1" fmla="*/ 777075 w 1815725"/>
                <a:gd name="connsiteY1" fmla="*/ 2168300 h 2343125"/>
                <a:gd name="connsiteX2" fmla="*/ 0 w 1815725"/>
                <a:gd name="connsiteY2" fmla="*/ 1762492 h 2343125"/>
                <a:gd name="connsiteX3" fmla="*/ 1243036 w 1815725"/>
                <a:gd name="connsiteY3" fmla="*/ 0 h 2343125"/>
                <a:gd name="connsiteX4" fmla="*/ 1263606 w 1815725"/>
                <a:gd name="connsiteY4" fmla="*/ 10584 h 2343125"/>
                <a:gd name="connsiteX5" fmla="*/ 1815718 w 1815725"/>
                <a:gd name="connsiteY5" fmla="*/ 183125 h 2343125"/>
                <a:gd name="connsiteX6" fmla="*/ 1815725 w 1815725"/>
                <a:gd name="connsiteY6" fmla="*/ 183125 h 2343125"/>
                <a:gd name="connsiteX7" fmla="*/ 1815725 w 1815725"/>
                <a:gd name="connsiteY7" fmla="*/ 2343125 h 2343125"/>
                <a:gd name="connsiteX8" fmla="*/ 1815718 w 1815725"/>
                <a:gd name="connsiteY8" fmla="*/ 2343125 h 2343125"/>
                <a:gd name="connsiteX0" fmla="*/ 1802171 w 1802178"/>
                <a:gd name="connsiteY0" fmla="*/ 2343125 h 2343125"/>
                <a:gd name="connsiteX1" fmla="*/ 763528 w 1802178"/>
                <a:gd name="connsiteY1" fmla="*/ 2168300 h 2343125"/>
                <a:gd name="connsiteX2" fmla="*/ 0 w 1802178"/>
                <a:gd name="connsiteY2" fmla="*/ 1748945 h 2343125"/>
                <a:gd name="connsiteX3" fmla="*/ 1229489 w 1802178"/>
                <a:gd name="connsiteY3" fmla="*/ 0 h 2343125"/>
                <a:gd name="connsiteX4" fmla="*/ 1250059 w 1802178"/>
                <a:gd name="connsiteY4" fmla="*/ 10584 h 2343125"/>
                <a:gd name="connsiteX5" fmla="*/ 1802171 w 1802178"/>
                <a:gd name="connsiteY5" fmla="*/ 183125 h 2343125"/>
                <a:gd name="connsiteX6" fmla="*/ 1802178 w 1802178"/>
                <a:gd name="connsiteY6" fmla="*/ 183125 h 2343125"/>
                <a:gd name="connsiteX7" fmla="*/ 1802178 w 1802178"/>
                <a:gd name="connsiteY7" fmla="*/ 2343125 h 2343125"/>
                <a:gd name="connsiteX8" fmla="*/ 1802171 w 1802178"/>
                <a:gd name="connsiteY8" fmla="*/ 2343125 h 2343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2178" h="2343125">
                  <a:moveTo>
                    <a:pt x="1802171" y="2343125"/>
                  </a:moveTo>
                  <a:cubicBezTo>
                    <a:pt x="1485297" y="2343125"/>
                    <a:pt x="1050980" y="2257708"/>
                    <a:pt x="763528" y="2168300"/>
                  </a:cubicBezTo>
                  <a:cubicBezTo>
                    <a:pt x="471766" y="2048836"/>
                    <a:pt x="230803" y="1875183"/>
                    <a:pt x="0" y="1748945"/>
                  </a:cubicBezTo>
                  <a:lnTo>
                    <a:pt x="1229489" y="0"/>
                  </a:lnTo>
                  <a:lnTo>
                    <a:pt x="1250059" y="10584"/>
                  </a:lnTo>
                  <a:cubicBezTo>
                    <a:pt x="1334603" y="36880"/>
                    <a:pt x="1708973" y="183125"/>
                    <a:pt x="1802171" y="183125"/>
                  </a:cubicBezTo>
                  <a:lnTo>
                    <a:pt x="1802178" y="183125"/>
                  </a:lnTo>
                  <a:lnTo>
                    <a:pt x="1802178" y="2343125"/>
                  </a:lnTo>
                  <a:lnTo>
                    <a:pt x="1802171" y="2343125"/>
                  </a:lnTo>
                  <a:close/>
                </a:path>
              </a:pathLst>
            </a:custGeom>
            <a:solidFill>
              <a:srgbClr val="FF8C8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75345">
                <a:defRPr/>
              </a:pPr>
              <a:endParaRPr lang="en-GB" sz="192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83" name="TT"/>
            <p:cNvSpPr/>
            <p:nvPr/>
          </p:nvSpPr>
          <p:spPr>
            <a:xfrm rot="17277826">
              <a:off x="4091327" y="2134205"/>
              <a:ext cx="1602887" cy="598575"/>
            </a:xfrm>
            <a:prstGeom prst="rect">
              <a:avLst/>
            </a:prstGeom>
            <a:noFill/>
          </p:spPr>
          <p:txBody>
            <a:bodyPr wrap="none" lIns="0" tIns="0" rIns="0" bIns="0">
              <a:normAutofit lnSpcReduction="10000"/>
            </a:bodyPr>
            <a:lstStyle/>
            <a:p>
              <a:pPr algn="ctr" defTabSz="975345">
                <a:defRPr/>
              </a:pPr>
              <a:r>
                <a:rPr lang="en-US" sz="5689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12" name="AA">
              <a:extLst>
                <a:ext uri="{FF2B5EF4-FFF2-40B4-BE49-F238E27FC236}">
                  <a16:creationId xmlns:a16="http://schemas.microsoft.com/office/drawing/2014/main" id="{73217731-3588-4453-26EA-AB440F244252}"/>
                </a:ext>
              </a:extLst>
            </p:cNvPr>
            <p:cNvSpPr/>
            <p:nvPr/>
          </p:nvSpPr>
          <p:spPr>
            <a:xfrm rot="6207415">
              <a:off x="3159094" y="4979620"/>
              <a:ext cx="1602887" cy="598575"/>
            </a:xfrm>
            <a:prstGeom prst="rect">
              <a:avLst/>
            </a:prstGeom>
            <a:noFill/>
          </p:spPr>
          <p:txBody>
            <a:bodyPr wrap="none" lIns="0" tIns="0" rIns="0" bIns="0">
              <a:normAutofit lnSpcReduction="10000"/>
            </a:bodyPr>
            <a:lstStyle/>
            <a:p>
              <a:pPr algn="ctr" defTabSz="975345">
                <a:defRPr/>
              </a:pPr>
              <a:r>
                <a:rPr lang="en-US" sz="5689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5" name="EE">
              <a:extLst>
                <a:ext uri="{FF2B5EF4-FFF2-40B4-BE49-F238E27FC236}">
                  <a16:creationId xmlns:a16="http://schemas.microsoft.com/office/drawing/2014/main" id="{77814E18-3DF2-8055-BA09-B3C844C53D85}"/>
                </a:ext>
              </a:extLst>
            </p:cNvPr>
            <p:cNvSpPr/>
            <p:nvPr/>
          </p:nvSpPr>
          <p:spPr>
            <a:xfrm rot="8389893">
              <a:off x="2500391" y="4418926"/>
              <a:ext cx="1602887" cy="598575"/>
            </a:xfrm>
            <a:prstGeom prst="rect">
              <a:avLst/>
            </a:prstGeom>
            <a:noFill/>
          </p:spPr>
          <p:txBody>
            <a:bodyPr wrap="none" lIns="0" tIns="0" rIns="0" bIns="0">
              <a:normAutofit lnSpcReduction="10000"/>
            </a:bodyPr>
            <a:lstStyle/>
            <a:p>
              <a:pPr algn="ctr" defTabSz="975345">
                <a:defRPr/>
              </a:pPr>
              <a:r>
                <a:rPr lang="en-US" sz="5689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16" name="RR">
              <a:extLst>
                <a:ext uri="{FF2B5EF4-FFF2-40B4-BE49-F238E27FC236}">
                  <a16:creationId xmlns:a16="http://schemas.microsoft.com/office/drawing/2014/main" id="{E489847C-BDC1-F0D4-4014-4BE4C9283DF8}"/>
                </a:ext>
              </a:extLst>
            </p:cNvPr>
            <p:cNvSpPr/>
            <p:nvPr/>
          </p:nvSpPr>
          <p:spPr>
            <a:xfrm>
              <a:off x="5080434" y="3572677"/>
              <a:ext cx="1602887" cy="598575"/>
            </a:xfrm>
            <a:prstGeom prst="rect">
              <a:avLst/>
            </a:prstGeom>
            <a:noFill/>
          </p:spPr>
          <p:txBody>
            <a:bodyPr wrap="none" lIns="0" tIns="0" rIns="0" bIns="0">
              <a:normAutofit lnSpcReduction="10000"/>
            </a:bodyPr>
            <a:lstStyle/>
            <a:p>
              <a:pPr algn="ctr" defTabSz="975345">
                <a:defRPr/>
              </a:pPr>
              <a:r>
                <a:rPr lang="en-US" sz="5689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17" name="NN">
              <a:extLst>
                <a:ext uri="{FF2B5EF4-FFF2-40B4-BE49-F238E27FC236}">
                  <a16:creationId xmlns:a16="http://schemas.microsoft.com/office/drawing/2014/main" id="{3D1A2CC5-4629-F4D6-2333-27333EFA1C23}"/>
                </a:ext>
              </a:extLst>
            </p:cNvPr>
            <p:cNvSpPr/>
            <p:nvPr/>
          </p:nvSpPr>
          <p:spPr>
            <a:xfrm rot="10998219">
              <a:off x="2153257" y="3498269"/>
              <a:ext cx="1602887" cy="598575"/>
            </a:xfrm>
            <a:prstGeom prst="rect">
              <a:avLst/>
            </a:prstGeom>
            <a:noFill/>
          </p:spPr>
          <p:txBody>
            <a:bodyPr wrap="none" lIns="0" tIns="0" rIns="0" bIns="0">
              <a:normAutofit lnSpcReduction="10000"/>
            </a:bodyPr>
            <a:lstStyle/>
            <a:p>
              <a:pPr algn="ctr" defTabSz="975345">
                <a:defRPr/>
              </a:pPr>
              <a:r>
                <a:rPr lang="en-US" sz="5689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18" name="AA">
              <a:extLst>
                <a:ext uri="{FF2B5EF4-FFF2-40B4-BE49-F238E27FC236}">
                  <a16:creationId xmlns:a16="http://schemas.microsoft.com/office/drawing/2014/main" id="{5863727F-7F17-B802-58C6-E2A746E2D41F}"/>
                </a:ext>
              </a:extLst>
            </p:cNvPr>
            <p:cNvSpPr/>
            <p:nvPr/>
          </p:nvSpPr>
          <p:spPr>
            <a:xfrm rot="2375006">
              <a:off x="4692351" y="4410535"/>
              <a:ext cx="1602887" cy="598575"/>
            </a:xfrm>
            <a:prstGeom prst="rect">
              <a:avLst/>
            </a:prstGeom>
            <a:noFill/>
          </p:spPr>
          <p:txBody>
            <a:bodyPr wrap="none" lIns="0" tIns="0" rIns="0" bIns="0">
              <a:normAutofit lnSpcReduction="10000"/>
            </a:bodyPr>
            <a:lstStyle/>
            <a:p>
              <a:pPr algn="ctr" defTabSz="975345">
                <a:defRPr/>
              </a:pPr>
              <a:r>
                <a:rPr lang="en-US" sz="5689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9" name="CC">
              <a:extLst>
                <a:ext uri="{FF2B5EF4-FFF2-40B4-BE49-F238E27FC236}">
                  <a16:creationId xmlns:a16="http://schemas.microsoft.com/office/drawing/2014/main" id="{27B80385-47A9-DF64-61B9-2B9DB47E82FA}"/>
                </a:ext>
              </a:extLst>
            </p:cNvPr>
            <p:cNvSpPr/>
            <p:nvPr/>
          </p:nvSpPr>
          <p:spPr>
            <a:xfrm rot="13204584">
              <a:off x="2371822" y="2646567"/>
              <a:ext cx="1602887" cy="598575"/>
            </a:xfrm>
            <a:prstGeom prst="rect">
              <a:avLst/>
            </a:prstGeom>
            <a:noFill/>
          </p:spPr>
          <p:txBody>
            <a:bodyPr wrap="none" lIns="0" tIns="0" rIns="0" bIns="0">
              <a:normAutofit lnSpcReduction="10000"/>
            </a:bodyPr>
            <a:lstStyle/>
            <a:p>
              <a:pPr algn="ctr" defTabSz="975345">
                <a:defRPr/>
              </a:pPr>
              <a:r>
                <a:rPr lang="en-US" sz="5689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0" name="LL">
              <a:extLst>
                <a:ext uri="{FF2B5EF4-FFF2-40B4-BE49-F238E27FC236}">
                  <a16:creationId xmlns:a16="http://schemas.microsoft.com/office/drawing/2014/main" id="{26CA62BF-FECC-A6DE-C2E6-4481D6B913A4}"/>
                </a:ext>
              </a:extLst>
            </p:cNvPr>
            <p:cNvSpPr/>
            <p:nvPr/>
          </p:nvSpPr>
          <p:spPr>
            <a:xfrm rot="4346681">
              <a:off x="3963487" y="4911247"/>
              <a:ext cx="1602887" cy="598575"/>
            </a:xfrm>
            <a:prstGeom prst="rect">
              <a:avLst/>
            </a:prstGeom>
            <a:noFill/>
          </p:spPr>
          <p:txBody>
            <a:bodyPr wrap="none" lIns="0" tIns="0" rIns="0" bIns="0">
              <a:normAutofit lnSpcReduction="10000"/>
            </a:bodyPr>
            <a:lstStyle/>
            <a:p>
              <a:pPr algn="ctr" defTabSz="975345">
                <a:defRPr/>
              </a:pPr>
              <a:r>
                <a:rPr lang="en-US" sz="5689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22" name="EE">
              <a:extLst>
                <a:ext uri="{FF2B5EF4-FFF2-40B4-BE49-F238E27FC236}">
                  <a16:creationId xmlns:a16="http://schemas.microsoft.com/office/drawing/2014/main" id="{4324E9BC-B214-B64C-F4B0-CE931531BEB6}"/>
                </a:ext>
              </a:extLst>
            </p:cNvPr>
            <p:cNvSpPr/>
            <p:nvPr/>
          </p:nvSpPr>
          <p:spPr>
            <a:xfrm rot="15047937">
              <a:off x="3116558" y="2178357"/>
              <a:ext cx="1602887" cy="598575"/>
            </a:xfrm>
            <a:prstGeom prst="rect">
              <a:avLst/>
            </a:prstGeom>
            <a:noFill/>
          </p:spPr>
          <p:txBody>
            <a:bodyPr wrap="none" lIns="0" tIns="0" rIns="0" bIns="0">
              <a:normAutofit lnSpcReduction="10000"/>
            </a:bodyPr>
            <a:lstStyle/>
            <a:p>
              <a:pPr algn="ctr" defTabSz="975345">
                <a:defRPr/>
              </a:pPr>
              <a:r>
                <a:rPr lang="en-US" sz="5689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27" name="TT">
              <a:extLst>
                <a:ext uri="{FF2B5EF4-FFF2-40B4-BE49-F238E27FC236}">
                  <a16:creationId xmlns:a16="http://schemas.microsoft.com/office/drawing/2014/main" id="{B6F34639-B811-18B2-8F0B-66183409E3FD}"/>
                </a:ext>
              </a:extLst>
            </p:cNvPr>
            <p:cNvSpPr/>
            <p:nvPr/>
          </p:nvSpPr>
          <p:spPr>
            <a:xfrm rot="19761456">
              <a:off x="4811872" y="2722068"/>
              <a:ext cx="1602887" cy="598575"/>
            </a:xfrm>
            <a:prstGeom prst="rect">
              <a:avLst/>
            </a:prstGeom>
            <a:noFill/>
          </p:spPr>
          <p:txBody>
            <a:bodyPr wrap="none" lIns="0" tIns="0" rIns="0" bIns="0">
              <a:normAutofit lnSpcReduction="10000"/>
            </a:bodyPr>
            <a:lstStyle/>
            <a:p>
              <a:pPr algn="ctr" defTabSz="975345">
                <a:defRPr/>
              </a:pPr>
              <a:r>
                <a:rPr lang="en-US" sz="5689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307" name="Anchor"/>
            <p:cNvSpPr/>
            <p:nvPr/>
          </p:nvSpPr>
          <p:spPr>
            <a:xfrm>
              <a:off x="3611700" y="3068470"/>
              <a:ext cx="1350000" cy="1350000"/>
            </a:xfrm>
            <a:prstGeom prst="ellipse">
              <a:avLst/>
            </a:prstGeom>
            <a:solidFill>
              <a:srgbClr val="00B050">
                <a:alpha val="0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75345">
                <a:defRPr/>
              </a:pPr>
              <a:endParaRPr lang="en-GB" sz="3413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6" name="Marker"/>
          <p:cNvSpPr/>
          <p:nvPr/>
        </p:nvSpPr>
        <p:spPr>
          <a:xfrm rot="10800000">
            <a:off x="6020513" y="2050696"/>
            <a:ext cx="576000" cy="575168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45">
              <a:defRPr/>
            </a:pPr>
            <a:endParaRPr lang="en-GB" sz="19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2" name="Start Button"/>
          <p:cNvSpPr/>
          <p:nvPr/>
        </p:nvSpPr>
        <p:spPr>
          <a:xfrm>
            <a:off x="5270081" y="4651381"/>
            <a:ext cx="1922324" cy="1958490"/>
          </a:xfrm>
          <a:prstGeom prst="ellipse">
            <a:avLst/>
          </a:prstGeom>
          <a:solidFill>
            <a:srgbClr val="076BA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45">
              <a:defRPr/>
            </a:pPr>
            <a:r>
              <a:rPr lang="en-GB" sz="2844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SPIN!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3EB1877-93F1-D42D-9A9C-4B81F5A5611D}"/>
              </a:ext>
            </a:extLst>
          </p:cNvPr>
          <p:cNvSpPr/>
          <p:nvPr/>
        </p:nvSpPr>
        <p:spPr>
          <a:xfrm>
            <a:off x="10900403" y="376631"/>
            <a:ext cx="1330307" cy="1441664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1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AB492D4-A997-5FDD-B2A3-ADEEDA7C2D79}"/>
              </a:ext>
            </a:extLst>
          </p:cNvPr>
          <p:cNvSpPr/>
          <p:nvPr/>
        </p:nvSpPr>
        <p:spPr>
          <a:xfrm>
            <a:off x="1416257" y="376631"/>
            <a:ext cx="1330307" cy="1441664"/>
          </a:xfrm>
          <a:prstGeom prst="ellipse">
            <a:avLst/>
          </a:prstGeom>
          <a:solidFill>
            <a:srgbClr val="ADD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1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6FFE04C-CF7D-5F67-BAC3-E0F16598F4D7}"/>
              </a:ext>
            </a:extLst>
          </p:cNvPr>
          <p:cNvSpPr/>
          <p:nvPr/>
        </p:nvSpPr>
        <p:spPr>
          <a:xfrm>
            <a:off x="8572012" y="377222"/>
            <a:ext cx="1330307" cy="1441664"/>
          </a:xfrm>
          <a:prstGeom prst="ellipse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1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391DCFF-410E-37AD-4AF7-65968DD7E24A}"/>
              </a:ext>
            </a:extLst>
          </p:cNvPr>
          <p:cNvSpPr/>
          <p:nvPr/>
        </p:nvSpPr>
        <p:spPr>
          <a:xfrm>
            <a:off x="343458" y="376631"/>
            <a:ext cx="1330307" cy="1441664"/>
          </a:xfrm>
          <a:prstGeom prst="ellipse">
            <a:avLst/>
          </a:prstGeom>
          <a:solidFill>
            <a:srgbClr val="FF8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1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38209AA-E51A-18D8-D251-A04A54CD7B41}"/>
              </a:ext>
            </a:extLst>
          </p:cNvPr>
          <p:cNvSpPr/>
          <p:nvPr/>
        </p:nvSpPr>
        <p:spPr>
          <a:xfrm>
            <a:off x="3819363" y="377222"/>
            <a:ext cx="1330307" cy="1441664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1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0ECA0DF-27DD-F19D-EA6F-CE00600938EC}"/>
              </a:ext>
            </a:extLst>
          </p:cNvPr>
          <p:cNvSpPr/>
          <p:nvPr/>
        </p:nvSpPr>
        <p:spPr>
          <a:xfrm>
            <a:off x="6196114" y="376631"/>
            <a:ext cx="1330307" cy="1441664"/>
          </a:xfrm>
          <a:prstGeom prst="ellipse">
            <a:avLst/>
          </a:prstGeom>
          <a:solidFill>
            <a:srgbClr val="F0E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1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</a:p>
        </p:txBody>
      </p:sp>
      <p:sp>
        <p:nvSpPr>
          <p:cNvPr id="48" name="9">
            <a:extLst>
              <a:ext uri="{FF2B5EF4-FFF2-40B4-BE49-F238E27FC236}">
                <a16:creationId xmlns:a16="http://schemas.microsoft.com/office/drawing/2014/main" id="{E8FD0975-A0FB-103F-ABC6-7B6D3279CA24}"/>
              </a:ext>
            </a:extLst>
          </p:cNvPr>
          <p:cNvSpPr/>
          <p:nvPr/>
        </p:nvSpPr>
        <p:spPr>
          <a:xfrm>
            <a:off x="9721836" y="365387"/>
            <a:ext cx="1330307" cy="1441664"/>
          </a:xfrm>
          <a:prstGeom prst="ellipse">
            <a:avLst/>
          </a:prstGeom>
          <a:solidFill>
            <a:srgbClr val="F0E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1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3" name="4">
            <a:extLst>
              <a:ext uri="{FF2B5EF4-FFF2-40B4-BE49-F238E27FC236}">
                <a16:creationId xmlns:a16="http://schemas.microsoft.com/office/drawing/2014/main" id="{533EB2B2-E4BC-76AC-1330-698D64CAA110}"/>
              </a:ext>
            </a:extLst>
          </p:cNvPr>
          <p:cNvSpPr/>
          <p:nvPr/>
        </p:nvSpPr>
        <p:spPr>
          <a:xfrm>
            <a:off x="3813685" y="395888"/>
            <a:ext cx="1330307" cy="1441664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1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75679F2-A729-F014-0FEF-3547BF946AB5}"/>
              </a:ext>
            </a:extLst>
          </p:cNvPr>
          <p:cNvSpPr/>
          <p:nvPr/>
        </p:nvSpPr>
        <p:spPr>
          <a:xfrm>
            <a:off x="4994561" y="377222"/>
            <a:ext cx="1330307" cy="1441664"/>
          </a:xfrm>
          <a:prstGeom prst="ellipse">
            <a:avLst/>
          </a:prstGeom>
          <a:solidFill>
            <a:srgbClr val="49A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1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</a:t>
            </a:r>
          </a:p>
        </p:txBody>
      </p:sp>
      <p:sp>
        <p:nvSpPr>
          <p:cNvPr id="41" name="2">
            <a:extLst>
              <a:ext uri="{FF2B5EF4-FFF2-40B4-BE49-F238E27FC236}">
                <a16:creationId xmlns:a16="http://schemas.microsoft.com/office/drawing/2014/main" id="{5CD7BCDC-BA8C-0D90-AF5E-64280021D1E2}"/>
              </a:ext>
            </a:extLst>
          </p:cNvPr>
          <p:cNvSpPr/>
          <p:nvPr/>
        </p:nvSpPr>
        <p:spPr>
          <a:xfrm>
            <a:off x="1416257" y="376631"/>
            <a:ext cx="1330307" cy="1441664"/>
          </a:xfrm>
          <a:prstGeom prst="ellipse">
            <a:avLst/>
          </a:prstGeom>
          <a:solidFill>
            <a:srgbClr val="ADD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1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6">
            <a:extLst>
              <a:ext uri="{FF2B5EF4-FFF2-40B4-BE49-F238E27FC236}">
                <a16:creationId xmlns:a16="http://schemas.microsoft.com/office/drawing/2014/main" id="{2BF0335E-93AF-40ED-25DB-487F9404EBA0}"/>
              </a:ext>
            </a:extLst>
          </p:cNvPr>
          <p:cNvSpPr/>
          <p:nvPr/>
        </p:nvSpPr>
        <p:spPr>
          <a:xfrm>
            <a:off x="6206263" y="365503"/>
            <a:ext cx="1330307" cy="1441664"/>
          </a:xfrm>
          <a:prstGeom prst="ellipse">
            <a:avLst/>
          </a:prstGeom>
          <a:solidFill>
            <a:srgbClr val="F0E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1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7640438-2E34-CE9B-1C1B-AB99C28794D8}"/>
              </a:ext>
            </a:extLst>
          </p:cNvPr>
          <p:cNvSpPr/>
          <p:nvPr/>
        </p:nvSpPr>
        <p:spPr>
          <a:xfrm>
            <a:off x="2617810" y="376631"/>
            <a:ext cx="1330307" cy="1441664"/>
          </a:xfrm>
          <a:prstGeom prst="ellipse">
            <a:avLst/>
          </a:prstGeom>
          <a:solidFill>
            <a:srgbClr val="F1E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1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12292C5-A095-EED3-CE92-72A5A08EDD33}"/>
              </a:ext>
            </a:extLst>
          </p:cNvPr>
          <p:cNvSpPr/>
          <p:nvPr/>
        </p:nvSpPr>
        <p:spPr>
          <a:xfrm>
            <a:off x="7370459" y="376631"/>
            <a:ext cx="1330307" cy="1441664"/>
          </a:xfrm>
          <a:prstGeom prst="ellipse">
            <a:avLst/>
          </a:prstGeom>
          <a:solidFill>
            <a:srgbClr val="ADD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11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40" name="1">
            <a:extLst>
              <a:ext uri="{FF2B5EF4-FFF2-40B4-BE49-F238E27FC236}">
                <a16:creationId xmlns:a16="http://schemas.microsoft.com/office/drawing/2014/main" id="{B26A7F61-7B30-7D96-C809-31BC0B958399}"/>
              </a:ext>
            </a:extLst>
          </p:cNvPr>
          <p:cNvSpPr/>
          <p:nvPr/>
        </p:nvSpPr>
        <p:spPr>
          <a:xfrm>
            <a:off x="343458" y="376631"/>
            <a:ext cx="1330307" cy="1441664"/>
          </a:xfrm>
          <a:prstGeom prst="ellipse">
            <a:avLst/>
          </a:prstGeom>
          <a:solidFill>
            <a:srgbClr val="FF8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1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2" name="3">
            <a:extLst>
              <a:ext uri="{FF2B5EF4-FFF2-40B4-BE49-F238E27FC236}">
                <a16:creationId xmlns:a16="http://schemas.microsoft.com/office/drawing/2014/main" id="{79621882-1B2B-0D67-2F46-08867EB799AF}"/>
              </a:ext>
            </a:extLst>
          </p:cNvPr>
          <p:cNvSpPr/>
          <p:nvPr/>
        </p:nvSpPr>
        <p:spPr>
          <a:xfrm>
            <a:off x="2628813" y="376631"/>
            <a:ext cx="1330307" cy="1441664"/>
          </a:xfrm>
          <a:prstGeom prst="ellipse">
            <a:avLst/>
          </a:prstGeom>
          <a:solidFill>
            <a:srgbClr val="F1E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1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4" name="5">
            <a:extLst>
              <a:ext uri="{FF2B5EF4-FFF2-40B4-BE49-F238E27FC236}">
                <a16:creationId xmlns:a16="http://schemas.microsoft.com/office/drawing/2014/main" id="{2E277C35-3566-3192-2662-4B41069DD2E4}"/>
              </a:ext>
            </a:extLst>
          </p:cNvPr>
          <p:cNvSpPr/>
          <p:nvPr/>
        </p:nvSpPr>
        <p:spPr>
          <a:xfrm>
            <a:off x="5004710" y="420187"/>
            <a:ext cx="1330307" cy="1441664"/>
          </a:xfrm>
          <a:prstGeom prst="ellipse">
            <a:avLst/>
          </a:prstGeom>
          <a:solidFill>
            <a:srgbClr val="49A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1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7" name="8">
            <a:extLst>
              <a:ext uri="{FF2B5EF4-FFF2-40B4-BE49-F238E27FC236}">
                <a16:creationId xmlns:a16="http://schemas.microsoft.com/office/drawing/2014/main" id="{00A9FDE3-F6BE-583F-AEFD-97D0FD443BA3}"/>
              </a:ext>
            </a:extLst>
          </p:cNvPr>
          <p:cNvSpPr/>
          <p:nvPr/>
        </p:nvSpPr>
        <p:spPr>
          <a:xfrm>
            <a:off x="8588315" y="354143"/>
            <a:ext cx="1330307" cy="1441664"/>
          </a:xfrm>
          <a:prstGeom prst="ellipse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1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6" name="7">
            <a:extLst>
              <a:ext uri="{FF2B5EF4-FFF2-40B4-BE49-F238E27FC236}">
                <a16:creationId xmlns:a16="http://schemas.microsoft.com/office/drawing/2014/main" id="{6E04880C-2809-5BDD-E5E4-F416100E4B1D}"/>
              </a:ext>
            </a:extLst>
          </p:cNvPr>
          <p:cNvSpPr/>
          <p:nvPr/>
        </p:nvSpPr>
        <p:spPr>
          <a:xfrm>
            <a:off x="7370459" y="395888"/>
            <a:ext cx="1330307" cy="1441664"/>
          </a:xfrm>
          <a:prstGeom prst="ellipse">
            <a:avLst/>
          </a:prstGeom>
          <a:solidFill>
            <a:srgbClr val="ADD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1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10">
            <a:extLst>
              <a:ext uri="{FF2B5EF4-FFF2-40B4-BE49-F238E27FC236}">
                <a16:creationId xmlns:a16="http://schemas.microsoft.com/office/drawing/2014/main" id="{2D1AD32F-4000-D6B1-FE9C-AC42CC63C63F}"/>
              </a:ext>
            </a:extLst>
          </p:cNvPr>
          <p:cNvSpPr/>
          <p:nvPr/>
        </p:nvSpPr>
        <p:spPr>
          <a:xfrm>
            <a:off x="10923389" y="376631"/>
            <a:ext cx="1330307" cy="1441664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1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23055A7-5968-4E80-22AE-80FE97DE3C61}"/>
              </a:ext>
            </a:extLst>
          </p:cNvPr>
          <p:cNvSpPr/>
          <p:nvPr/>
        </p:nvSpPr>
        <p:spPr>
          <a:xfrm>
            <a:off x="97181" y="7653493"/>
            <a:ext cx="4595287" cy="1679104"/>
          </a:xfrm>
          <a:prstGeom prst="rect">
            <a:avLst/>
          </a:prstGeom>
        </p:spPr>
        <p:txBody>
          <a:bodyPr vert="horz" lIns="130048" tIns="65024" rIns="130048" bIns="65024" rtlCol="0" anchor="b">
            <a:normAutofit fontScale="32500" lnSpcReduction="20000"/>
          </a:bodyPr>
          <a:lstStyle/>
          <a:p>
            <a:pPr algn="ctr" defTabSz="1300460">
              <a:lnSpc>
                <a:spcPct val="90000"/>
              </a:lnSpc>
              <a:spcBef>
                <a:spcPct val="0"/>
              </a:spcBef>
              <a:spcAft>
                <a:spcPts val="853"/>
              </a:spcAft>
            </a:pPr>
            <a:r>
              <a:rPr lang="en-US" sz="18062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TABERNACLE</a:t>
            </a:r>
          </a:p>
        </p:txBody>
      </p:sp>
    </p:spTree>
    <p:extLst>
      <p:ext uri="{BB962C8B-B14F-4D97-AF65-F5344CB8AC3E}">
        <p14:creationId xmlns:p14="http://schemas.microsoft.com/office/powerpoint/2010/main" val="422825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48" grpId="0" animBg="1"/>
      <p:bldP spid="43" grpId="0" animBg="1"/>
      <p:bldP spid="41" grpId="0" animBg="1"/>
      <p:bldP spid="45" grpId="0" animBg="1"/>
      <p:bldP spid="40" grpId="0" animBg="1"/>
      <p:bldP spid="42" grpId="0" animBg="1"/>
      <p:bldP spid="44" grpId="0" animBg="1"/>
      <p:bldP spid="47" grpId="0" animBg="1"/>
      <p:bldP spid="46" grpId="0" animBg="1"/>
      <p:bldP spid="4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crowd&#10;&#10;Description automatically generated">
            <a:extLst>
              <a:ext uri="{FF2B5EF4-FFF2-40B4-BE49-F238E27FC236}">
                <a16:creationId xmlns:a16="http://schemas.microsoft.com/office/drawing/2014/main" id="{4AED676C-A552-C481-A29C-41653048F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77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My God is Powerful">
            <a:hlinkClick r:id="" action="ppaction://media"/>
            <a:extLst>
              <a:ext uri="{FF2B5EF4-FFF2-40B4-BE49-F238E27FC236}">
                <a16:creationId xmlns:a16="http://schemas.microsoft.com/office/drawing/2014/main" id="{1A49D569-45AD-674E-C3B2-C0061A612AD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-218" y="-54751"/>
            <a:ext cx="12991282" cy="980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86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D575887-97A8-2C30-25FC-22FA66FDC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45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788A3579-185D-90FC-BCD8-6FFE76F9C9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823"/>
            <a:ext cx="13004780" cy="975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99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 Can Wash Away My Sin (3)">
            <a:hlinkClick r:id="" action="ppaction://media"/>
            <a:extLst>
              <a:ext uri="{FF2B5EF4-FFF2-40B4-BE49-F238E27FC236}">
                <a16:creationId xmlns:a16="http://schemas.microsoft.com/office/drawing/2014/main" id="{EF12F175-7DA8-4507-54D6-625EE04380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0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851A5EC-2AE6-DD8B-3AC6-1361EB004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55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74CE48B3-CC41-F7B3-C217-BDA178470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DA8DDCC43C374ABD0E237307F32FFF" ma:contentTypeVersion="14" ma:contentTypeDescription="Create a new document." ma:contentTypeScope="" ma:versionID="97abca9eba6a6b5f1aaaf08b912e34bd">
  <xsd:schema xmlns:xsd="http://www.w3.org/2001/XMLSchema" xmlns:xs="http://www.w3.org/2001/XMLSchema" xmlns:p="http://schemas.microsoft.com/office/2006/metadata/properties" xmlns:ns3="e6271920-192c-4267-93d3-b4f3875b762f" xmlns:ns4="c78fe7f5-0783-46bd-80b1-38617441e405" targetNamespace="http://schemas.microsoft.com/office/2006/metadata/properties" ma:root="true" ma:fieldsID="7b37fdb74106e0753e344e693247e4bd" ns3:_="" ns4:_="">
    <xsd:import namespace="e6271920-192c-4267-93d3-b4f3875b762f"/>
    <xsd:import namespace="c78fe7f5-0783-46bd-80b1-38617441e40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271920-192c-4267-93d3-b4f3875b76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8fe7f5-0783-46bd-80b1-38617441e40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15416B-7276-4D1F-88DB-758C7D76343D}">
  <ds:schemaRefs>
    <ds:schemaRef ds:uri="c78fe7f5-0783-46bd-80b1-38617441e405"/>
    <ds:schemaRef ds:uri="e6271920-192c-4267-93d3-b4f3875b762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F71AF54-0C59-47E2-9F4B-B5BA0F8EF7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DEE6464-3BEE-41C8-884C-A271746A1123}">
  <ds:schemaRefs>
    <ds:schemaRef ds:uri="c78fe7f5-0783-46bd-80b1-38617441e405"/>
    <ds:schemaRef ds:uri="e6271920-192c-4267-93d3-b4f3875b762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Custom</PresentationFormat>
  <Slides>25</Slides>
  <Notes>4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 Vung</dc:creator>
  <cp:revision>7</cp:revision>
  <cp:lastPrinted>1601-01-01T00:00:00Z</cp:lastPrinted>
  <dcterms:created xsi:type="dcterms:W3CDTF">1601-01-01T00:00:00Z</dcterms:created>
  <dcterms:modified xsi:type="dcterms:W3CDTF">2023-03-07T18:28:33Z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ContentTypeId">
    <vt:lpwstr>0x0101004FDA8DDCC43C374ABD0E237307F32FFF</vt:lpwstr>
  </property>
</Properties>
</file>