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8" r:id="rId6"/>
    <p:sldMasterId id="2147483680" r:id="rId7"/>
  </p:sldMasterIdLst>
  <p:notesMasterIdLst>
    <p:notesMasterId r:id="rId61"/>
  </p:notesMasterIdLst>
  <p:sldIdLst>
    <p:sldId id="273" r:id="rId8"/>
    <p:sldId id="300" r:id="rId9"/>
    <p:sldId id="297" r:id="rId10"/>
    <p:sldId id="298" r:id="rId11"/>
    <p:sldId id="294" r:id="rId12"/>
    <p:sldId id="439" r:id="rId13"/>
    <p:sldId id="453" r:id="rId14"/>
    <p:sldId id="454" r:id="rId15"/>
    <p:sldId id="346" r:id="rId16"/>
    <p:sldId id="377" r:id="rId17"/>
    <p:sldId id="465" r:id="rId18"/>
    <p:sldId id="348" r:id="rId19"/>
    <p:sldId id="456" r:id="rId20"/>
    <p:sldId id="466" r:id="rId21"/>
    <p:sldId id="458" r:id="rId22"/>
    <p:sldId id="459" r:id="rId23"/>
    <p:sldId id="460" r:id="rId24"/>
    <p:sldId id="299" r:id="rId25"/>
    <p:sldId id="295" r:id="rId26"/>
    <p:sldId id="256" r:id="rId27"/>
    <p:sldId id="422" r:id="rId28"/>
    <p:sldId id="475" r:id="rId29"/>
    <p:sldId id="260" r:id="rId30"/>
    <p:sldId id="474" r:id="rId31"/>
    <p:sldId id="259" r:id="rId32"/>
    <p:sldId id="473" r:id="rId33"/>
    <p:sldId id="350" r:id="rId34"/>
    <p:sldId id="426" r:id="rId35"/>
    <p:sldId id="427" r:id="rId36"/>
    <p:sldId id="428" r:id="rId37"/>
    <p:sldId id="258" r:id="rId38"/>
    <p:sldId id="441" r:id="rId39"/>
    <p:sldId id="440" r:id="rId40"/>
    <p:sldId id="442" r:id="rId41"/>
    <p:sldId id="263" r:id="rId42"/>
    <p:sldId id="413" r:id="rId43"/>
    <p:sldId id="443" r:id="rId44"/>
    <p:sldId id="414" r:id="rId45"/>
    <p:sldId id="437" r:id="rId46"/>
    <p:sldId id="444" r:id="rId47"/>
    <p:sldId id="445" r:id="rId48"/>
    <p:sldId id="446" r:id="rId49"/>
    <p:sldId id="447" r:id="rId50"/>
    <p:sldId id="418" r:id="rId51"/>
    <p:sldId id="448" r:id="rId52"/>
    <p:sldId id="449" r:id="rId53"/>
    <p:sldId id="450" r:id="rId54"/>
    <p:sldId id="452" r:id="rId55"/>
    <p:sldId id="467" r:id="rId56"/>
    <p:sldId id="468" r:id="rId57"/>
    <p:sldId id="469" r:id="rId58"/>
    <p:sldId id="470" r:id="rId59"/>
    <p:sldId id="476" r:id="rId60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DDE7B-DE02-47F2-82B4-746452ADC484}" v="9" dt="2023-02-16T17:33:26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061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 Vung" userId="a88f9debd051402b" providerId="LiveId" clId="{3B7DDE7B-DE02-47F2-82B4-746452ADC484}"/>
    <pc:docChg chg="undo custSel addSld delSld modSld sldOrd addMainMaster delMainMaster">
      <pc:chgData name="Go Vung" userId="a88f9debd051402b" providerId="LiveId" clId="{3B7DDE7B-DE02-47F2-82B4-746452ADC484}" dt="2023-02-16T17:33:26.615" v="32"/>
      <pc:docMkLst>
        <pc:docMk/>
      </pc:docMkLst>
      <pc:sldChg chg="add del setBg">
        <pc:chgData name="Go Vung" userId="a88f9debd051402b" providerId="LiveId" clId="{3B7DDE7B-DE02-47F2-82B4-746452ADC484}" dt="2023-02-16T17:31:48.246" v="9"/>
        <pc:sldMkLst>
          <pc:docMk/>
          <pc:sldMk cId="3888455646" sldId="256"/>
        </pc:sldMkLst>
      </pc:sldChg>
      <pc:sldChg chg="add del">
        <pc:chgData name="Go Vung" userId="a88f9debd051402b" providerId="LiveId" clId="{3B7DDE7B-DE02-47F2-82B4-746452ADC484}" dt="2023-02-16T17:32:42.644" v="21" actId="2696"/>
        <pc:sldMkLst>
          <pc:docMk/>
          <pc:sldMk cId="3074786231" sldId="259"/>
        </pc:sldMkLst>
      </pc:sldChg>
      <pc:sldChg chg="add del">
        <pc:chgData name="Go Vung" userId="a88f9debd051402b" providerId="LiveId" clId="{3B7DDE7B-DE02-47F2-82B4-746452ADC484}" dt="2023-02-16T17:32:42.644" v="21" actId="2696"/>
        <pc:sldMkLst>
          <pc:docMk/>
          <pc:sldMk cId="2754169400" sldId="260"/>
        </pc:sldMkLst>
      </pc:sldChg>
      <pc:sldChg chg="del">
        <pc:chgData name="Go Vung" userId="a88f9debd051402b" providerId="LiveId" clId="{3B7DDE7B-DE02-47F2-82B4-746452ADC484}" dt="2023-02-16T17:32:52.652" v="24" actId="47"/>
        <pc:sldMkLst>
          <pc:docMk/>
          <pc:sldMk cId="0" sldId="351"/>
        </pc:sldMkLst>
      </pc:sldChg>
      <pc:sldChg chg="add del setBg">
        <pc:chgData name="Go Vung" userId="a88f9debd051402b" providerId="LiveId" clId="{3B7DDE7B-DE02-47F2-82B4-746452ADC484}" dt="2023-02-16T17:31:48.246" v="9"/>
        <pc:sldMkLst>
          <pc:docMk/>
          <pc:sldMk cId="401511106" sldId="422"/>
        </pc:sldMkLst>
      </pc:sldChg>
      <pc:sldChg chg="add del setBg">
        <pc:chgData name="Go Vung" userId="a88f9debd051402b" providerId="LiveId" clId="{3B7DDE7B-DE02-47F2-82B4-746452ADC484}" dt="2023-02-16T17:31:52.195" v="10" actId="47"/>
        <pc:sldMkLst>
          <pc:docMk/>
          <pc:sldMk cId="1960953434" sldId="423"/>
        </pc:sldMkLst>
      </pc:sldChg>
      <pc:sldChg chg="del">
        <pc:chgData name="Go Vung" userId="a88f9debd051402b" providerId="LiveId" clId="{3B7DDE7B-DE02-47F2-82B4-746452ADC484}" dt="2023-02-16T17:32:52.213" v="23" actId="47"/>
        <pc:sldMkLst>
          <pc:docMk/>
          <pc:sldMk cId="1812357811" sldId="430"/>
        </pc:sldMkLst>
      </pc:sldChg>
      <pc:sldChg chg="del">
        <pc:chgData name="Go Vung" userId="a88f9debd051402b" providerId="LiveId" clId="{3B7DDE7B-DE02-47F2-82B4-746452ADC484}" dt="2023-02-16T17:32:54.311" v="27" actId="47"/>
        <pc:sldMkLst>
          <pc:docMk/>
          <pc:sldMk cId="4094221852" sldId="431"/>
        </pc:sldMkLst>
      </pc:sldChg>
      <pc:sldChg chg="del">
        <pc:chgData name="Go Vung" userId="a88f9debd051402b" providerId="LiveId" clId="{3B7DDE7B-DE02-47F2-82B4-746452ADC484}" dt="2023-02-16T17:32:53.611" v="26" actId="47"/>
        <pc:sldMkLst>
          <pc:docMk/>
          <pc:sldMk cId="1561513662" sldId="433"/>
        </pc:sldMkLst>
      </pc:sldChg>
      <pc:sldChg chg="del">
        <pc:chgData name="Go Vung" userId="a88f9debd051402b" providerId="LiveId" clId="{3B7DDE7B-DE02-47F2-82B4-746452ADC484}" dt="2023-02-16T17:32:55.684" v="29" actId="47"/>
        <pc:sldMkLst>
          <pc:docMk/>
          <pc:sldMk cId="110959889" sldId="435"/>
        </pc:sldMkLst>
      </pc:sldChg>
      <pc:sldChg chg="del">
        <pc:chgData name="Go Vung" userId="a88f9debd051402b" providerId="LiveId" clId="{3B7DDE7B-DE02-47F2-82B4-746452ADC484}" dt="2023-02-16T17:32:56.387" v="30" actId="47"/>
        <pc:sldMkLst>
          <pc:docMk/>
          <pc:sldMk cId="3917494031" sldId="436"/>
        </pc:sldMkLst>
      </pc:sldChg>
      <pc:sldChg chg="del">
        <pc:chgData name="Go Vung" userId="a88f9debd051402b" providerId="LiveId" clId="{3B7DDE7B-DE02-47F2-82B4-746452ADC484}" dt="2023-02-16T17:32:53.058" v="25" actId="47"/>
        <pc:sldMkLst>
          <pc:docMk/>
          <pc:sldMk cId="1120220378" sldId="438"/>
        </pc:sldMkLst>
      </pc:sldChg>
      <pc:sldChg chg="del">
        <pc:chgData name="Go Vung" userId="a88f9debd051402b" providerId="LiveId" clId="{3B7DDE7B-DE02-47F2-82B4-746452ADC484}" dt="2023-02-16T17:32:51.655" v="22" actId="47"/>
        <pc:sldMkLst>
          <pc:docMk/>
          <pc:sldMk cId="678712010" sldId="451"/>
        </pc:sldMkLst>
      </pc:sldChg>
      <pc:sldChg chg="del">
        <pc:chgData name="Go Vung" userId="a88f9debd051402b" providerId="LiveId" clId="{3B7DDE7B-DE02-47F2-82B4-746452ADC484}" dt="2023-02-16T17:32:54.734" v="28" actId="47"/>
        <pc:sldMkLst>
          <pc:docMk/>
          <pc:sldMk cId="1588896947" sldId="464"/>
        </pc:sldMkLst>
      </pc:sldChg>
      <pc:sldChg chg="del ord">
        <pc:chgData name="Go Vung" userId="a88f9debd051402b" providerId="LiveId" clId="{3B7DDE7B-DE02-47F2-82B4-746452ADC484}" dt="2023-02-16T17:32:13.593" v="16" actId="47"/>
        <pc:sldMkLst>
          <pc:docMk/>
          <pc:sldMk cId="1377641870" sldId="471"/>
        </pc:sldMkLst>
      </pc:sldChg>
      <pc:sldChg chg="del ord">
        <pc:chgData name="Go Vung" userId="a88f9debd051402b" providerId="LiveId" clId="{3B7DDE7B-DE02-47F2-82B4-746452ADC484}" dt="2023-02-16T17:32:16.408" v="17" actId="47"/>
        <pc:sldMkLst>
          <pc:docMk/>
          <pc:sldMk cId="1109903637" sldId="472"/>
        </pc:sldMkLst>
      </pc:sldChg>
      <pc:sldChg chg="add del">
        <pc:chgData name="Go Vung" userId="a88f9debd051402b" providerId="LiveId" clId="{3B7DDE7B-DE02-47F2-82B4-746452ADC484}" dt="2023-02-16T17:32:41.113" v="20" actId="47"/>
        <pc:sldMkLst>
          <pc:docMk/>
          <pc:sldMk cId="971787408" sldId="473"/>
        </pc:sldMkLst>
      </pc:sldChg>
      <pc:sldChg chg="add del">
        <pc:chgData name="Go Vung" userId="a88f9debd051402b" providerId="LiveId" clId="{3B7DDE7B-DE02-47F2-82B4-746452ADC484}" dt="2023-02-16T17:32:42.644" v="21" actId="2696"/>
        <pc:sldMkLst>
          <pc:docMk/>
          <pc:sldMk cId="4244909769" sldId="474"/>
        </pc:sldMkLst>
      </pc:sldChg>
      <pc:sldChg chg="add del">
        <pc:chgData name="Go Vung" userId="a88f9debd051402b" providerId="LiveId" clId="{3B7DDE7B-DE02-47F2-82B4-746452ADC484}" dt="2023-02-16T17:32:42.644" v="21" actId="2696"/>
        <pc:sldMkLst>
          <pc:docMk/>
          <pc:sldMk cId="1928388757" sldId="475"/>
        </pc:sldMkLst>
      </pc:sldChg>
      <pc:sldChg chg="addSp modSp new modAnim">
        <pc:chgData name="Go Vung" userId="a88f9debd051402b" providerId="LiveId" clId="{3B7DDE7B-DE02-47F2-82B4-746452ADC484}" dt="2023-02-16T17:33:26.615" v="32"/>
        <pc:sldMkLst>
          <pc:docMk/>
          <pc:sldMk cId="3194199873" sldId="476"/>
        </pc:sldMkLst>
        <pc:picChg chg="add mod">
          <ac:chgData name="Go Vung" userId="a88f9debd051402b" providerId="LiveId" clId="{3B7DDE7B-DE02-47F2-82B4-746452ADC484}" dt="2023-02-16T17:33:26.615" v="32"/>
          <ac:picMkLst>
            <pc:docMk/>
            <pc:sldMk cId="3194199873" sldId="476"/>
            <ac:picMk id="2" creationId="{2E633F78-16FF-63C5-B48F-CD82B76F3E9D}"/>
          </ac:picMkLst>
        </pc:picChg>
      </pc:sldChg>
      <pc:sldMasterChg chg="add del addSldLayout delSldLayout">
        <pc:chgData name="Go Vung" userId="a88f9debd051402b" providerId="LiveId" clId="{3B7DDE7B-DE02-47F2-82B4-746452ADC484}" dt="2023-02-16T17:32:42.644" v="21" actId="2696"/>
        <pc:sldMasterMkLst>
          <pc:docMk/>
          <pc:sldMasterMk cId="2261955056" sldId="2147483668"/>
        </pc:sldMasterMkLst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1083374608" sldId="2147483669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3426756604" sldId="2147483670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2846429190" sldId="2147483671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2662303249" sldId="2147483672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46974845" sldId="2147483673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4037845587" sldId="2147483674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3671008097" sldId="2147483675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1595404165" sldId="2147483676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4071463191" sldId="2147483677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3331850120" sldId="2147483678"/>
          </pc:sldLayoutMkLst>
        </pc:sldLayoutChg>
        <pc:sldLayoutChg chg="add del">
          <pc:chgData name="Go Vung" userId="a88f9debd051402b" providerId="LiveId" clId="{3B7DDE7B-DE02-47F2-82B4-746452ADC484}" dt="2023-02-16T17:32:42.644" v="21" actId="2696"/>
          <pc:sldLayoutMkLst>
            <pc:docMk/>
            <pc:sldMasterMk cId="2261955056" sldId="2147483668"/>
            <pc:sldLayoutMk cId="3797954416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5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0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17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4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42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“My God is Powerful”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9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09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7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2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77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31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739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7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7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1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MV #4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6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6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 #6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58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7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7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756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29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303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84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008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04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63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850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54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73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39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91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01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87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14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9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32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65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2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B15-F72E-4292-AB4D-7ED72864BA0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3757A-D7FC-45AC-8CA1-2EB472E1DDAF}" type="datetimeFigureOut">
              <a:rPr lang="en-GB" smtClean="0"/>
              <a:t>16/02/2023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95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D3687-E50A-42A1-84C0-C6D0E51FFC8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245ED-E5E4-4CB7-9E39-B76339FDF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ME6VWCHLFA?feature=oembed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heelofnames.com/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tqhCt835Uw?feature=oembed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2002846-2F25-5617-B850-3ACF9038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" y="-12650"/>
            <a:ext cx="12987976" cy="97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9988468" y="6769100"/>
            <a:ext cx="29161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MOSES </a:t>
            </a:r>
          </a:p>
          <a:p>
            <a:pPr algn="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“Review”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FC9F556-8AA3-8DA2-4497-538D83C9B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0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holding, standing&#10;&#10;Description automatically generated">
            <a:extLst>
              <a:ext uri="{FF2B5EF4-FFF2-40B4-BE49-F238E27FC236}">
                <a16:creationId xmlns:a16="http://schemas.microsoft.com/office/drawing/2014/main" id="{6B6B0D22-EE4E-5550-B5A0-7A4FAE006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0480BD38-BF81-AF53-DA4A-6D8D824A9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4" y="-7869"/>
            <a:ext cx="13013084" cy="98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8778DC9-5564-2EA9-BA99-370E355DB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88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77AA5C-D8AB-2743-D579-615BC83C0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2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D33E9DF-4A6F-CBD4-0D58-5D080D16A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8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20D9D03-E19E-90C6-107E-FF91B153B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27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4A9620-5F4D-98BC-15D5-F04ADE278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69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'm Trusting You">
            <a:hlinkClick r:id="" action="ppaction://media"/>
            <a:extLst>
              <a:ext uri="{FF2B5EF4-FFF2-40B4-BE49-F238E27FC236}">
                <a16:creationId xmlns:a16="http://schemas.microsoft.com/office/drawing/2014/main" id="{B07EDA5E-2838-1A3E-BA02-D8F956DA32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36" y="-26844"/>
            <a:ext cx="13005235" cy="97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F5D7-44B8-4808-B431-01AF9F4CC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82581"/>
            <a:ext cx="11054080" cy="33956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Rock, Paper, Scissors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680FE-CBD1-49A2-B95C-760DD4BE1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017" y="2727288"/>
            <a:ext cx="11236766" cy="7068944"/>
          </a:xfrm>
        </p:spPr>
        <p:txBody>
          <a:bodyPr vert="horz" lIns="130048" tIns="65024" rIns="130048" bIns="65024" rtlCol="0"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</a:t>
            </a:r>
            <a:r>
              <a:rPr lang="en-US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 child answers a question correctly, he may play “Rock, Paper, Scissors” against the GNC friends on this slide.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Once he chooses either rock, paper, or scissors you may click the screen to reveal one of the friends and their choice.</a:t>
            </a:r>
            <a:r>
              <a:rPr lang="en-US" dirty="0">
                <a:solidFill>
                  <a:schemeClr val="bg1"/>
                </a:solidFill>
              </a:rPr>
              <a:t>  </a:t>
            </a:r>
            <a:r>
              <a:rPr lang="en-US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i="0" dirty="0">
              <a:solidFill>
                <a:schemeClr val="bg1"/>
              </a:solidFill>
            </a:endParaRPr>
          </a:p>
          <a:p>
            <a:r>
              <a:rPr lang="en-US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ock (closed fist), scissors (fist with two fingers extended </a:t>
            </a:r>
            <a:r>
              <a:rPr lang="en-US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like scissors </a:t>
            </a:r>
            <a:r>
              <a:rPr lang="en-US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blades), or paper (hand opened flat, palm down) 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winner of the round is determined as follows: rock beats scissors, scissors beats paper, and paper beats rock.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Because </a:t>
            </a:r>
            <a:r>
              <a:rPr lang="en-US" sz="3982" dirty="0">
                <a:solidFill>
                  <a:schemeClr val="bg1"/>
                </a:solidFill>
              </a:rPr>
              <a:t>this</a:t>
            </a:r>
            <a:r>
              <a:rPr lang="en-US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is a well-known game, the children are already enthusiastic about playing it. Have fun!</a:t>
            </a:r>
            <a:endParaRPr lang="en-US" i="0" kern="1200" dirty="0">
              <a:solidFill>
                <a:schemeClr val="bg1"/>
              </a:solidFill>
              <a:effectLst/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45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2824-3C4F-4C86-BCD5-1B1A227C9851}"/>
              </a:ext>
            </a:extLst>
          </p:cNvPr>
          <p:cNvSpPr/>
          <p:nvPr/>
        </p:nvSpPr>
        <p:spPr>
          <a:xfrm>
            <a:off x="92892" y="92892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64942-507C-409C-AF6A-CD7A338F3472}"/>
              </a:ext>
            </a:extLst>
          </p:cNvPr>
          <p:cNvSpPr/>
          <p:nvPr/>
        </p:nvSpPr>
        <p:spPr>
          <a:xfrm>
            <a:off x="3321975" y="92890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5A20D8-3A51-4EB4-9562-D828AA91C895}"/>
              </a:ext>
            </a:extLst>
          </p:cNvPr>
          <p:cNvSpPr/>
          <p:nvPr/>
        </p:nvSpPr>
        <p:spPr>
          <a:xfrm>
            <a:off x="6599721" y="92890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AE036-C8D9-4314-BF68-6B4F51B2DD72}"/>
              </a:ext>
            </a:extLst>
          </p:cNvPr>
          <p:cNvSpPr/>
          <p:nvPr/>
        </p:nvSpPr>
        <p:spPr>
          <a:xfrm>
            <a:off x="9873035" y="92890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97C88F-541F-4C03-BB6D-F8C177CF89BE}"/>
              </a:ext>
            </a:extLst>
          </p:cNvPr>
          <p:cNvSpPr/>
          <p:nvPr/>
        </p:nvSpPr>
        <p:spPr>
          <a:xfrm>
            <a:off x="92892" y="3363997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101FF-32EB-4F06-B8A1-26AB05F615CB}"/>
              </a:ext>
            </a:extLst>
          </p:cNvPr>
          <p:cNvSpPr/>
          <p:nvPr/>
        </p:nvSpPr>
        <p:spPr>
          <a:xfrm>
            <a:off x="3321975" y="3363996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E31996-B296-4ADA-A403-EAEB790C3BA1}"/>
              </a:ext>
            </a:extLst>
          </p:cNvPr>
          <p:cNvSpPr/>
          <p:nvPr/>
        </p:nvSpPr>
        <p:spPr>
          <a:xfrm>
            <a:off x="6599719" y="3363996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9A6AB2-E202-4D64-9A09-9D1ED3D7CFF0}"/>
              </a:ext>
            </a:extLst>
          </p:cNvPr>
          <p:cNvSpPr/>
          <p:nvPr/>
        </p:nvSpPr>
        <p:spPr>
          <a:xfrm>
            <a:off x="9873033" y="3363996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B1A5CF-44B3-4C2E-8C85-D5CC8B33A5A7}"/>
              </a:ext>
            </a:extLst>
          </p:cNvPr>
          <p:cNvSpPr/>
          <p:nvPr/>
        </p:nvSpPr>
        <p:spPr>
          <a:xfrm>
            <a:off x="92892" y="6635102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41ED3A-0589-4B61-879D-BC1ED80278F5}"/>
              </a:ext>
            </a:extLst>
          </p:cNvPr>
          <p:cNvSpPr/>
          <p:nvPr/>
        </p:nvSpPr>
        <p:spPr>
          <a:xfrm>
            <a:off x="3388327" y="6635101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16817-66B4-4935-83A2-D3A642C3AEC1}"/>
              </a:ext>
            </a:extLst>
          </p:cNvPr>
          <p:cNvSpPr/>
          <p:nvPr/>
        </p:nvSpPr>
        <p:spPr>
          <a:xfrm>
            <a:off x="6599719" y="6635100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4C397-2527-4B03-806D-8ACE1BD4BB26}"/>
              </a:ext>
            </a:extLst>
          </p:cNvPr>
          <p:cNvSpPr/>
          <p:nvPr/>
        </p:nvSpPr>
        <p:spPr>
          <a:xfrm>
            <a:off x="9873033" y="6635098"/>
            <a:ext cx="3038875" cy="3025606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5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F311-8421-469D-B858-BBE8E7AC27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2BAF0-D4C2-4212-9EAD-59DDB71D2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BCCB544-F0C2-4183-92F7-EF169AC6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05AB6B-6D4C-4507-A82F-F5C72A5FE7E6}"/>
              </a:ext>
            </a:extLst>
          </p:cNvPr>
          <p:cNvSpPr txBox="1"/>
          <p:nvPr/>
        </p:nvSpPr>
        <p:spPr>
          <a:xfrm>
            <a:off x="1545277" y="2096288"/>
            <a:ext cx="9914247" cy="442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87">
                <a:latin typeface="Arial Rounded MT Bold" panose="020F0704030504030204" pitchFamily="34" charset="0"/>
              </a:rPr>
              <a:t>THE GOSPEL “MEMORY GAME”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8CB25-A502-489A-B3F6-8944A068DA90}"/>
              </a:ext>
            </a:extLst>
          </p:cNvPr>
          <p:cNvSpPr txBox="1"/>
          <p:nvPr/>
        </p:nvSpPr>
        <p:spPr>
          <a:xfrm>
            <a:off x="1202943" y="7829055"/>
            <a:ext cx="9680924" cy="617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13"/>
              <a:t>- Play like “Concentration.”</a:t>
            </a:r>
          </a:p>
        </p:txBody>
      </p:sp>
    </p:spTree>
    <p:extLst>
      <p:ext uri="{BB962C8B-B14F-4D97-AF65-F5344CB8AC3E}">
        <p14:creationId xmlns:p14="http://schemas.microsoft.com/office/powerpoint/2010/main" val="192838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4" descr="See the source image">
            <a:extLst>
              <a:ext uri="{FF2B5EF4-FFF2-40B4-BE49-F238E27FC236}">
                <a16:creationId xmlns:a16="http://schemas.microsoft.com/office/drawing/2014/main" id="{0311F42F-D3C3-4645-A98C-2C6DDF6F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" y="-1"/>
            <a:ext cx="12988925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376415-7B67-46EA-A7B8-252D1310A019}"/>
              </a:ext>
            </a:extLst>
          </p:cNvPr>
          <p:cNvSpPr/>
          <p:nvPr/>
        </p:nvSpPr>
        <p:spPr>
          <a:xfrm>
            <a:off x="6502400" y="171295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60E1C-46CF-4F4F-BC67-E9FA6D652A92}"/>
              </a:ext>
            </a:extLst>
          </p:cNvPr>
          <p:cNvSpPr/>
          <p:nvPr/>
        </p:nvSpPr>
        <p:spPr>
          <a:xfrm>
            <a:off x="3323182" y="17856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6F2165-6D26-447A-B9F1-22F151038235}"/>
              </a:ext>
            </a:extLst>
          </p:cNvPr>
          <p:cNvSpPr/>
          <p:nvPr/>
        </p:nvSpPr>
        <p:spPr>
          <a:xfrm>
            <a:off x="9777054" y="6507803"/>
            <a:ext cx="2991104" cy="2991104"/>
          </a:xfrm>
          <a:prstGeom prst="rect">
            <a:avLst/>
          </a:prstGeom>
          <a:solidFill>
            <a:srgbClr val="FFE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AF270D-168C-4E7B-81BF-FA4C99C2E150}"/>
              </a:ext>
            </a:extLst>
          </p:cNvPr>
          <p:cNvSpPr/>
          <p:nvPr/>
        </p:nvSpPr>
        <p:spPr>
          <a:xfrm>
            <a:off x="122055" y="6507803"/>
            <a:ext cx="2991104" cy="2991104"/>
          </a:xfrm>
          <a:prstGeom prst="rect">
            <a:avLst/>
          </a:prstGeom>
          <a:solidFill>
            <a:srgbClr val="FF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F1" descr="Icon&#10;&#10;Description automatically generated">
            <a:extLst>
              <a:ext uri="{FF2B5EF4-FFF2-40B4-BE49-F238E27FC236}">
                <a16:creationId xmlns:a16="http://schemas.microsoft.com/office/drawing/2014/main" id="{5B8EE765-F882-4478-90BC-47884092C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130047" y="147593"/>
            <a:ext cx="3005019" cy="2991104"/>
          </a:xfrm>
          <a:prstGeom prst="rect">
            <a:avLst/>
          </a:prstGeom>
        </p:spPr>
      </p:pic>
      <p:pic>
        <p:nvPicPr>
          <p:cNvPr id="24" name="F 2" descr="A picture containing text&#10;&#10;Description automatically generated">
            <a:extLst>
              <a:ext uri="{FF2B5EF4-FFF2-40B4-BE49-F238E27FC236}">
                <a16:creationId xmlns:a16="http://schemas.microsoft.com/office/drawing/2014/main" id="{533736F8-D026-446F-B5E1-2173DAA8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3323180" y="420875"/>
            <a:ext cx="2991104" cy="2506479"/>
          </a:xfrm>
          <a:prstGeom prst="rect">
            <a:avLst/>
          </a:prstGeom>
        </p:spPr>
      </p:pic>
      <p:pic>
        <p:nvPicPr>
          <p:cNvPr id="18" name="F 3" descr="Icon&#10;&#10;Description automatically generated">
            <a:extLst>
              <a:ext uri="{FF2B5EF4-FFF2-40B4-BE49-F238E27FC236}">
                <a16:creationId xmlns:a16="http://schemas.microsoft.com/office/drawing/2014/main" id="{EF7915F8-EB55-41AC-8862-7CF56427B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6509339" y="358934"/>
            <a:ext cx="2991104" cy="2568421"/>
          </a:xfrm>
          <a:prstGeom prst="rect">
            <a:avLst/>
          </a:prstGeom>
        </p:spPr>
      </p:pic>
      <p:pic>
        <p:nvPicPr>
          <p:cNvPr id="31" name="F 4">
            <a:extLst>
              <a:ext uri="{FF2B5EF4-FFF2-40B4-BE49-F238E27FC236}">
                <a16:creationId xmlns:a16="http://schemas.microsoft.com/office/drawing/2014/main" id="{9C0D8FF6-2872-4EF4-93B9-B1512628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9777052" y="158705"/>
            <a:ext cx="2991104" cy="2979992"/>
          </a:xfrm>
          <a:prstGeom prst="rect">
            <a:avLst/>
          </a:prstGeom>
        </p:spPr>
      </p:pic>
      <p:pic>
        <p:nvPicPr>
          <p:cNvPr id="35" name="F 5">
            <a:extLst>
              <a:ext uri="{FF2B5EF4-FFF2-40B4-BE49-F238E27FC236}">
                <a16:creationId xmlns:a16="http://schemas.microsoft.com/office/drawing/2014/main" id="{48F9B663-200A-4918-9CED-3DC87EC3C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9" t="1912" r="22106" b="3137"/>
          <a:stretch/>
        </p:blipFill>
        <p:spPr>
          <a:xfrm>
            <a:off x="130044" y="3299987"/>
            <a:ext cx="2991104" cy="2979992"/>
          </a:xfrm>
          <a:prstGeom prst="rect">
            <a:avLst/>
          </a:prstGeom>
        </p:spPr>
      </p:pic>
      <p:pic>
        <p:nvPicPr>
          <p:cNvPr id="28" name="F 6" descr="Icon&#10;&#10;Description automatically generated">
            <a:extLst>
              <a:ext uri="{FF2B5EF4-FFF2-40B4-BE49-F238E27FC236}">
                <a16:creationId xmlns:a16="http://schemas.microsoft.com/office/drawing/2014/main" id="{ADDC296E-F301-4E6E-B4B8-02F048D82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-74" r="17667" b="1704"/>
          <a:stretch/>
        </p:blipFill>
        <p:spPr>
          <a:xfrm>
            <a:off x="3341777" y="3290103"/>
            <a:ext cx="3005019" cy="2991104"/>
          </a:xfrm>
          <a:prstGeom prst="rect">
            <a:avLst/>
          </a:prstGeom>
        </p:spPr>
      </p:pic>
      <p:pic>
        <p:nvPicPr>
          <p:cNvPr id="29" name="F 7" descr="Icon&#10;&#10;Description automatically generated">
            <a:extLst>
              <a:ext uri="{FF2B5EF4-FFF2-40B4-BE49-F238E27FC236}">
                <a16:creationId xmlns:a16="http://schemas.microsoft.com/office/drawing/2014/main" id="{EB30E838-4568-4708-ABC1-8938F3C473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3350038"/>
            <a:ext cx="2991104" cy="2906352"/>
          </a:xfrm>
          <a:prstGeom prst="rect">
            <a:avLst/>
          </a:prstGeom>
        </p:spPr>
      </p:pic>
      <p:pic>
        <p:nvPicPr>
          <p:cNvPr id="36" name="F 8" descr="A picture containing text&#10;&#10;Description automatically generated">
            <a:extLst>
              <a:ext uri="{FF2B5EF4-FFF2-40B4-BE49-F238E27FC236}">
                <a16:creationId xmlns:a16="http://schemas.microsoft.com/office/drawing/2014/main" id="{375A677F-5316-427E-A031-47A69D3603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9777053" y="3350038"/>
            <a:ext cx="3021035" cy="2906352"/>
          </a:xfrm>
          <a:prstGeom prst="rect">
            <a:avLst/>
          </a:prstGeom>
        </p:spPr>
      </p:pic>
      <p:pic>
        <p:nvPicPr>
          <p:cNvPr id="38" name="F 9" descr="Icon&#10;&#10;Description automatically generated">
            <a:extLst>
              <a:ext uri="{FF2B5EF4-FFF2-40B4-BE49-F238E27FC236}">
                <a16:creationId xmlns:a16="http://schemas.microsoft.com/office/drawing/2014/main" id="{5EA7B78E-76C2-4392-AEE3-DAB4F17E0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-74" r="18778"/>
          <a:stretch/>
        </p:blipFill>
        <p:spPr>
          <a:xfrm>
            <a:off x="128994" y="6695442"/>
            <a:ext cx="2991104" cy="2568421"/>
          </a:xfrm>
          <a:prstGeom prst="rect">
            <a:avLst/>
          </a:prstGeom>
        </p:spPr>
      </p:pic>
      <p:pic>
        <p:nvPicPr>
          <p:cNvPr id="21" name="F10" descr="A picture containing text&#10;&#10;Description automatically generated">
            <a:extLst>
              <a:ext uri="{FF2B5EF4-FFF2-40B4-BE49-F238E27FC236}">
                <a16:creationId xmlns:a16="http://schemas.microsoft.com/office/drawing/2014/main" id="{2A84B08B-EF42-41CC-A358-070FABABDB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124" r="23888"/>
          <a:stretch/>
        </p:blipFill>
        <p:spPr>
          <a:xfrm>
            <a:off x="3325762" y="6508109"/>
            <a:ext cx="3021035" cy="2991104"/>
          </a:xfrm>
          <a:prstGeom prst="rect">
            <a:avLst/>
          </a:prstGeom>
        </p:spPr>
      </p:pic>
      <p:pic>
        <p:nvPicPr>
          <p:cNvPr id="41" name="F 11" descr="Icon&#10;&#10;Description automatically generated">
            <a:extLst>
              <a:ext uri="{FF2B5EF4-FFF2-40B4-BE49-F238E27FC236}">
                <a16:creationId xmlns:a16="http://schemas.microsoft.com/office/drawing/2014/main" id="{C967E953-982E-41AD-8C4A-259DB5FC23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 t="-277" r="21719"/>
          <a:stretch/>
        </p:blipFill>
        <p:spPr>
          <a:xfrm>
            <a:off x="6567425" y="6528779"/>
            <a:ext cx="2991104" cy="2991104"/>
          </a:xfrm>
          <a:prstGeom prst="rect">
            <a:avLst/>
          </a:prstGeom>
        </p:spPr>
      </p:pic>
      <p:pic>
        <p:nvPicPr>
          <p:cNvPr id="40" name="F 12" descr="A picture containing text&#10;&#10;Description automatically generated">
            <a:extLst>
              <a:ext uri="{FF2B5EF4-FFF2-40B4-BE49-F238E27FC236}">
                <a16:creationId xmlns:a16="http://schemas.microsoft.com/office/drawing/2014/main" id="{B77936DA-F940-41B5-A0C1-41877957E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519" r="17334"/>
          <a:stretch/>
        </p:blipFill>
        <p:spPr>
          <a:xfrm>
            <a:off x="9777052" y="6750116"/>
            <a:ext cx="2991104" cy="2506479"/>
          </a:xfrm>
          <a:prstGeom prst="rect">
            <a:avLst/>
          </a:prstGeom>
        </p:spPr>
      </p:pic>
      <p:sp>
        <p:nvSpPr>
          <p:cNvPr id="50" name="1">
            <a:extLst>
              <a:ext uri="{FF2B5EF4-FFF2-40B4-BE49-F238E27FC236}">
                <a16:creationId xmlns:a16="http://schemas.microsoft.com/office/drawing/2014/main" id="{DB527C93-B0C0-48A3-A8DC-DA326521D0A2}"/>
              </a:ext>
            </a:extLst>
          </p:cNvPr>
          <p:cNvSpPr/>
          <p:nvPr/>
        </p:nvSpPr>
        <p:spPr>
          <a:xfrm>
            <a:off x="117095" y="147592"/>
            <a:ext cx="303360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387">
                <a:solidFill>
                  <a:srgbClr val="FF8C8C"/>
                </a:solidFill>
              </a:rPr>
              <a:t>1</a:t>
            </a:r>
          </a:p>
        </p:txBody>
      </p:sp>
      <p:sp>
        <p:nvSpPr>
          <p:cNvPr id="51" name="2">
            <a:extLst>
              <a:ext uri="{FF2B5EF4-FFF2-40B4-BE49-F238E27FC236}">
                <a16:creationId xmlns:a16="http://schemas.microsoft.com/office/drawing/2014/main" id="{7A8EA371-0DC2-49B3-A578-72516A44DFD4}"/>
              </a:ext>
            </a:extLst>
          </p:cNvPr>
          <p:cNvSpPr/>
          <p:nvPr/>
        </p:nvSpPr>
        <p:spPr>
          <a:xfrm>
            <a:off x="3289686" y="158100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2</a:t>
            </a:r>
          </a:p>
        </p:txBody>
      </p:sp>
      <p:sp>
        <p:nvSpPr>
          <p:cNvPr id="52" name="3">
            <a:extLst>
              <a:ext uri="{FF2B5EF4-FFF2-40B4-BE49-F238E27FC236}">
                <a16:creationId xmlns:a16="http://schemas.microsoft.com/office/drawing/2014/main" id="{1351BF3B-6366-490A-A46D-8F52D1E8C798}"/>
              </a:ext>
            </a:extLst>
          </p:cNvPr>
          <p:cNvSpPr/>
          <p:nvPr/>
        </p:nvSpPr>
        <p:spPr>
          <a:xfrm>
            <a:off x="6514309" y="156812"/>
            <a:ext cx="3033604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3</a:t>
            </a:r>
          </a:p>
        </p:txBody>
      </p:sp>
      <p:sp>
        <p:nvSpPr>
          <p:cNvPr id="53" name="4">
            <a:extLst>
              <a:ext uri="{FF2B5EF4-FFF2-40B4-BE49-F238E27FC236}">
                <a16:creationId xmlns:a16="http://schemas.microsoft.com/office/drawing/2014/main" id="{1343A8C8-727D-4C91-9CB3-2530841B884B}"/>
              </a:ext>
            </a:extLst>
          </p:cNvPr>
          <p:cNvSpPr/>
          <p:nvPr/>
        </p:nvSpPr>
        <p:spPr>
          <a:xfrm>
            <a:off x="9754230" y="158704"/>
            <a:ext cx="29911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4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id="{4B14A16B-4D35-41DC-BECC-F9E10597B848}"/>
              </a:ext>
            </a:extLst>
          </p:cNvPr>
          <p:cNvSpPr/>
          <p:nvPr/>
        </p:nvSpPr>
        <p:spPr>
          <a:xfrm>
            <a:off x="126080" y="3297779"/>
            <a:ext cx="3017680" cy="3025314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CB5688AB-3048-405C-A35B-8ABB131851BF}"/>
              </a:ext>
            </a:extLst>
          </p:cNvPr>
          <p:cNvSpPr/>
          <p:nvPr/>
        </p:nvSpPr>
        <p:spPr>
          <a:xfrm>
            <a:off x="3278627" y="3277686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EC3DB702-D030-4A69-8C82-13EF6A0E6F6B}"/>
              </a:ext>
            </a:extLst>
          </p:cNvPr>
          <p:cNvSpPr/>
          <p:nvPr/>
        </p:nvSpPr>
        <p:spPr>
          <a:xfrm>
            <a:off x="6503249" y="3276398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71761DF-06DC-4DAB-AF8C-9A37488140F3}"/>
              </a:ext>
            </a:extLst>
          </p:cNvPr>
          <p:cNvSpPr/>
          <p:nvPr/>
        </p:nvSpPr>
        <p:spPr>
          <a:xfrm>
            <a:off x="9834852" y="3278290"/>
            <a:ext cx="2907204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D402935D-48BD-4419-BEAC-1BA244D69CB0}"/>
              </a:ext>
            </a:extLst>
          </p:cNvPr>
          <p:cNvSpPr/>
          <p:nvPr/>
        </p:nvSpPr>
        <p:spPr>
          <a:xfrm>
            <a:off x="152332" y="6517667"/>
            <a:ext cx="2905664" cy="3014807"/>
          </a:xfrm>
          <a:prstGeom prst="rect">
            <a:avLst/>
          </a:prstGeom>
          <a:solidFill>
            <a:srgbClr val="BDEE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9</a:t>
            </a:r>
          </a:p>
        </p:txBody>
      </p:sp>
      <p:sp>
        <p:nvSpPr>
          <p:cNvPr id="71" name="10">
            <a:extLst>
              <a:ext uri="{FF2B5EF4-FFF2-40B4-BE49-F238E27FC236}">
                <a16:creationId xmlns:a16="http://schemas.microsoft.com/office/drawing/2014/main" id="{82B03D67-7A72-478D-AF73-3D44C5054611}"/>
              </a:ext>
            </a:extLst>
          </p:cNvPr>
          <p:cNvSpPr/>
          <p:nvPr/>
        </p:nvSpPr>
        <p:spPr>
          <a:xfrm>
            <a:off x="3278626" y="6528175"/>
            <a:ext cx="3033604" cy="3014807"/>
          </a:xfrm>
          <a:prstGeom prst="rect">
            <a:avLst/>
          </a:prstGeom>
          <a:solidFill>
            <a:srgbClr val="D1DD9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10</a:t>
            </a:r>
          </a:p>
        </p:txBody>
      </p:sp>
      <p:sp>
        <p:nvSpPr>
          <p:cNvPr id="72" name="11">
            <a:extLst>
              <a:ext uri="{FF2B5EF4-FFF2-40B4-BE49-F238E27FC236}">
                <a16:creationId xmlns:a16="http://schemas.microsoft.com/office/drawing/2014/main" id="{B65336C2-5FB8-4D8D-B9DC-21DCA5DF8A51}"/>
              </a:ext>
            </a:extLst>
          </p:cNvPr>
          <p:cNvSpPr/>
          <p:nvPr/>
        </p:nvSpPr>
        <p:spPr>
          <a:xfrm>
            <a:off x="6503248" y="6526887"/>
            <a:ext cx="3055280" cy="2979992"/>
          </a:xfrm>
          <a:prstGeom prst="rect">
            <a:avLst/>
          </a:prstGeom>
          <a:solidFill>
            <a:srgbClr val="C2D5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11</a:t>
            </a:r>
          </a:p>
        </p:txBody>
      </p:sp>
      <p:sp>
        <p:nvSpPr>
          <p:cNvPr id="73" name="12">
            <a:extLst>
              <a:ext uri="{FF2B5EF4-FFF2-40B4-BE49-F238E27FC236}">
                <a16:creationId xmlns:a16="http://schemas.microsoft.com/office/drawing/2014/main" id="{B94B3F4C-0C27-4FB2-A0A4-1F8F0C15EED4}"/>
              </a:ext>
            </a:extLst>
          </p:cNvPr>
          <p:cNvSpPr/>
          <p:nvPr/>
        </p:nvSpPr>
        <p:spPr>
          <a:xfrm>
            <a:off x="9742486" y="6528779"/>
            <a:ext cx="3055600" cy="2991104"/>
          </a:xfrm>
          <a:prstGeom prst="rect">
            <a:avLst/>
          </a:prstGeom>
          <a:solidFill>
            <a:srgbClr val="F0ED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33">
                <a:solidFill>
                  <a:srgbClr val="FF8C8C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41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62E2-2BB3-451C-AA3D-C0F8ED90B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2105655"/>
            <a:ext cx="9753600" cy="2546773"/>
          </a:xfrm>
        </p:spPr>
        <p:txBody>
          <a:bodyPr>
            <a:normAutofit/>
          </a:bodyPr>
          <a:lstStyle/>
          <a:p>
            <a:r>
              <a:rPr lang="en-US" sz="7680" b="1">
                <a:solidFill>
                  <a:schemeClr val="bg1"/>
                </a:solidFill>
                <a:latin typeface="Algerian" panose="04020705040A02060702" pitchFamily="82" charset="0"/>
              </a:rPr>
              <a:t>Zonk</a:t>
            </a:r>
            <a:br>
              <a:rPr lang="en-US" sz="7680" b="1">
                <a:solidFill>
                  <a:schemeClr val="bg1"/>
                </a:solidFill>
                <a:latin typeface="Algerian" panose="04020705040A02060702" pitchFamily="82" charset="0"/>
              </a:rPr>
            </a:br>
            <a:endParaRPr lang="en-US" sz="7680" b="1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12E1C-E9E3-43EB-BBF4-9A6B9906D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046" y="3765493"/>
            <a:ext cx="11390708" cy="4514277"/>
          </a:xfrm>
        </p:spPr>
        <p:txBody>
          <a:bodyPr vert="horz" lIns="97536" tIns="48768" rIns="97536" bIns="48768" rtlCol="0" anchor="t">
            <a:normAutofit/>
          </a:bodyPr>
          <a:lstStyle/>
          <a:p>
            <a:pPr>
              <a:spcAft>
                <a:spcPts val="640"/>
              </a:spcAft>
            </a:pPr>
            <a:endParaRPr lang="en-US" sz="1173">
              <a:solidFill>
                <a:schemeClr val="bg1"/>
              </a:solidFill>
            </a:endParaRPr>
          </a:p>
          <a:p>
            <a:pPr>
              <a:spcAft>
                <a:spcPts val="640"/>
              </a:spcAft>
            </a:pPr>
            <a:r>
              <a:rPr lang="en-US">
                <a:solidFill>
                  <a:schemeClr val="bg1"/>
                </a:solidFill>
              </a:rPr>
              <a:t>Divide the children into 2 teams.</a:t>
            </a:r>
          </a:p>
          <a:p>
            <a:pPr>
              <a:spcAft>
                <a:spcPts val="640"/>
              </a:spcAft>
            </a:pPr>
            <a:endParaRPr lang="en-US">
              <a:solidFill>
                <a:schemeClr val="bg1"/>
              </a:solidFill>
            </a:endParaRPr>
          </a:p>
          <a:p>
            <a:pPr>
              <a:spcAft>
                <a:spcPts val="640"/>
              </a:spcAft>
            </a:pPr>
            <a:r>
              <a:rPr lang="en-US">
                <a:solidFill>
                  <a:schemeClr val="bg1"/>
                </a:solidFill>
              </a:rPr>
              <a:t>Once a child answers correctly, click on the wheel to spin for points for his team.</a:t>
            </a:r>
            <a:endParaRPr lang="en-US" sz="1173">
              <a:solidFill>
                <a:schemeClr val="bg1"/>
              </a:solidFill>
              <a:cs typeface="Calibri"/>
            </a:endParaRPr>
          </a:p>
          <a:p>
            <a:pPr>
              <a:spcAft>
                <a:spcPts val="640"/>
              </a:spcAft>
            </a:pPr>
            <a:r>
              <a:rPr lang="en-US">
                <a:solidFill>
                  <a:schemeClr val="bg1"/>
                </a:solidFill>
                <a:cs typeface="Calibri"/>
              </a:rPr>
              <a:t>Child can spin for points as many times as he wants. </a:t>
            </a:r>
          </a:p>
          <a:p>
            <a:pPr>
              <a:spcAft>
                <a:spcPts val="640"/>
              </a:spcAft>
            </a:pPr>
            <a:r>
              <a:rPr lang="en-US">
                <a:solidFill>
                  <a:schemeClr val="bg1"/>
                </a:solidFill>
                <a:cs typeface="Calibri"/>
              </a:rPr>
              <a:t>But if he gets Zonk, he loses all points earned for that turn.</a:t>
            </a:r>
          </a:p>
          <a:p>
            <a:pPr>
              <a:spcAft>
                <a:spcPts val="640"/>
              </a:spcAft>
            </a:pPr>
            <a:endParaRPr lang="en-US">
              <a:solidFill>
                <a:schemeClr val="bg1"/>
              </a:solidFill>
              <a:cs typeface="Calibri"/>
            </a:endParaRPr>
          </a:p>
          <a:p>
            <a:pPr>
              <a:spcAft>
                <a:spcPts val="640"/>
              </a:spcAft>
            </a:pPr>
            <a:r>
              <a:rPr lang="en-US">
                <a:solidFill>
                  <a:schemeClr val="bg1"/>
                </a:solidFill>
                <a:cs typeface="Calibri"/>
              </a:rPr>
              <a:t>If the PowerPoint doesn’t work, you may use </a:t>
            </a:r>
            <a:r>
              <a:rPr lang="en-US">
                <a:solidFill>
                  <a:schemeClr val="bg1"/>
                </a:solidFill>
                <a:cs typeface="Calibri"/>
                <a:hlinkClick r:id="rId2"/>
              </a:rPr>
              <a:t>"Wheel of Names."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909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Tekhnologic Logo"/>
          <p:cNvGrpSpPr/>
          <p:nvPr/>
        </p:nvGrpSpPr>
        <p:grpSpPr>
          <a:xfrm>
            <a:off x="6064655" y="8342400"/>
            <a:ext cx="876715" cy="192000"/>
            <a:chOff x="5464435" y="6630924"/>
            <a:chExt cx="821921" cy="180000"/>
          </a:xfrm>
        </p:grpSpPr>
        <p:pic>
          <p:nvPicPr>
            <p:cNvPr id="308" name="Image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309" name="Text"/>
            <p:cNvSpPr/>
            <p:nvPr/>
          </p:nvSpPr>
          <p:spPr>
            <a:xfrm>
              <a:off x="5623613" y="6651674"/>
              <a:ext cx="662743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60">
                  <a:ln w="0"/>
                  <a:solidFill>
                    <a:srgbClr val="D59C0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grpSp>
        <p:nvGrpSpPr>
          <p:cNvPr id="305" name="Spinning Wheel"/>
          <p:cNvGrpSpPr/>
          <p:nvPr/>
        </p:nvGrpSpPr>
        <p:grpSpPr>
          <a:xfrm>
            <a:off x="3233475" y="1612800"/>
            <a:ext cx="6529586" cy="6528000"/>
            <a:chOff x="3031382" y="369000"/>
            <a:chExt cx="6121487" cy="6120000"/>
          </a:xfrm>
        </p:grpSpPr>
        <p:sp>
          <p:nvSpPr>
            <p:cNvPr id="166" name="Segment 20"/>
            <p:cNvSpPr/>
            <p:nvPr/>
          </p:nvSpPr>
          <p:spPr>
            <a:xfrm rot="10800000">
              <a:off x="5132624" y="369091"/>
              <a:ext cx="955151" cy="2209090"/>
            </a:xfrm>
            <a:custGeom>
              <a:avLst/>
              <a:gdLst>
                <a:gd name="connsiteX0" fmla="*/ 0 w 955151"/>
                <a:gd name="connsiteY0" fmla="*/ 2209090 h 2209090"/>
                <a:gd name="connsiteX1" fmla="*/ 0 w 955151"/>
                <a:gd name="connsiteY1" fmla="*/ 48999 h 2209090"/>
                <a:gd name="connsiteX2" fmla="*/ 88413 w 955151"/>
                <a:gd name="connsiteY2" fmla="*/ 44534 h 2209090"/>
                <a:gd name="connsiteX3" fmla="*/ 264025 w 955151"/>
                <a:gd name="connsiteY3" fmla="*/ 8719 h 2209090"/>
                <a:gd name="connsiteX4" fmla="*/ 287848 w 955151"/>
                <a:gd name="connsiteY4" fmla="*/ 0 h 2209090"/>
                <a:gd name="connsiteX5" fmla="*/ 955151 w 955151"/>
                <a:gd name="connsiteY5" fmla="*/ 2053745 h 2209090"/>
                <a:gd name="connsiteX6" fmla="*/ 906343 w 955151"/>
                <a:gd name="connsiteY6" fmla="*/ 2071609 h 2209090"/>
                <a:gd name="connsiteX7" fmla="*/ 153860 w 955151"/>
                <a:gd name="connsiteY7" fmla="*/ 2205199 h 2209090"/>
                <a:gd name="connsiteX8" fmla="*/ 0 w 955151"/>
                <a:gd name="connsiteY8" fmla="*/ 2209090 h 220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5151" h="2209090">
                  <a:moveTo>
                    <a:pt x="0" y="2209090"/>
                  </a:moveTo>
                  <a:lnTo>
                    <a:pt x="0" y="48999"/>
                  </a:lnTo>
                  <a:lnTo>
                    <a:pt x="88413" y="44534"/>
                  </a:lnTo>
                  <a:cubicBezTo>
                    <a:pt x="148924" y="38389"/>
                    <a:pt x="207662" y="26250"/>
                    <a:pt x="264025" y="8719"/>
                  </a:cubicBezTo>
                  <a:lnTo>
                    <a:pt x="287848" y="0"/>
                  </a:lnTo>
                  <a:lnTo>
                    <a:pt x="955151" y="2053745"/>
                  </a:lnTo>
                  <a:lnTo>
                    <a:pt x="906343" y="2071609"/>
                  </a:lnTo>
                  <a:cubicBezTo>
                    <a:pt x="666799" y="2146115"/>
                    <a:pt x="414636" y="2191981"/>
                    <a:pt x="153860" y="2205199"/>
                  </a:cubicBezTo>
                  <a:lnTo>
                    <a:pt x="0" y="2209090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4" name="Segment 19"/>
            <p:cNvSpPr/>
            <p:nvPr/>
          </p:nvSpPr>
          <p:spPr>
            <a:xfrm rot="10800000">
              <a:off x="4267831" y="525674"/>
              <a:ext cx="1528712" cy="2198430"/>
            </a:xfrm>
            <a:custGeom>
              <a:avLst/>
              <a:gdLst>
                <a:gd name="connsiteX0" fmla="*/ 667303 w 1528712"/>
                <a:gd name="connsiteY0" fmla="*/ 2198430 h 2198430"/>
                <a:gd name="connsiteX1" fmla="*/ 0 w 1528712"/>
                <a:gd name="connsiteY1" fmla="*/ 144685 h 2198430"/>
                <a:gd name="connsiteX2" fmla="*/ 55482 w 1528712"/>
                <a:gd name="connsiteY2" fmla="*/ 124378 h 2198430"/>
                <a:gd name="connsiteX3" fmla="*/ 208360 w 1528712"/>
                <a:gd name="connsiteY3" fmla="*/ 41398 h 2198430"/>
                <a:gd name="connsiteX4" fmla="*/ 258536 w 1528712"/>
                <a:gd name="connsiteY4" fmla="*/ 0 h 2198430"/>
                <a:gd name="connsiteX5" fmla="*/ 1528712 w 1528712"/>
                <a:gd name="connsiteY5" fmla="*/ 1748248 h 2198430"/>
                <a:gd name="connsiteX6" fmla="*/ 1416037 w 1528712"/>
                <a:gd name="connsiteY6" fmla="*/ 1832504 h 2198430"/>
                <a:gd name="connsiteX7" fmla="*/ 896252 w 1528712"/>
                <a:gd name="connsiteY7" fmla="*/ 2114634 h 2198430"/>
                <a:gd name="connsiteX8" fmla="*/ 667303 w 1528712"/>
                <a:gd name="connsiteY8" fmla="*/ 2198430 h 219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8712" h="2198430">
                  <a:moveTo>
                    <a:pt x="667303" y="2198430"/>
                  </a:moveTo>
                  <a:lnTo>
                    <a:pt x="0" y="144685"/>
                  </a:lnTo>
                  <a:lnTo>
                    <a:pt x="55482" y="124378"/>
                  </a:lnTo>
                  <a:cubicBezTo>
                    <a:pt x="109320" y="101606"/>
                    <a:pt x="160480" y="73746"/>
                    <a:pt x="208360" y="41398"/>
                  </a:cubicBezTo>
                  <a:lnTo>
                    <a:pt x="258536" y="0"/>
                  </a:lnTo>
                  <a:lnTo>
                    <a:pt x="1528712" y="1748248"/>
                  </a:lnTo>
                  <a:lnTo>
                    <a:pt x="1416037" y="1832504"/>
                  </a:lnTo>
                  <a:cubicBezTo>
                    <a:pt x="1253244" y="1942485"/>
                    <a:pt x="1079299" y="2037212"/>
                    <a:pt x="896252" y="2114634"/>
                  </a:cubicBezTo>
                  <a:lnTo>
                    <a:pt x="667303" y="2198430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2" name="Segment 18"/>
            <p:cNvSpPr/>
            <p:nvPr/>
          </p:nvSpPr>
          <p:spPr>
            <a:xfrm rot="10800000">
              <a:off x="3595881" y="978012"/>
              <a:ext cx="1939345" cy="1952761"/>
            </a:xfrm>
            <a:custGeom>
              <a:avLst/>
              <a:gdLst>
                <a:gd name="connsiteX0" fmla="*/ 1270277 w 1939345"/>
                <a:gd name="connsiteY0" fmla="*/ 1952761 h 1952761"/>
                <a:gd name="connsiteX1" fmla="*/ 0 w 1939345"/>
                <a:gd name="connsiteY1" fmla="*/ 204374 h 1952761"/>
                <a:gd name="connsiteX2" fmla="*/ 80240 w 1939345"/>
                <a:gd name="connsiteY2" fmla="*/ 138169 h 1952761"/>
                <a:gd name="connsiteX3" fmla="*/ 190138 w 1939345"/>
                <a:gd name="connsiteY3" fmla="*/ 4971 h 1952761"/>
                <a:gd name="connsiteX4" fmla="*/ 193158 w 1939345"/>
                <a:gd name="connsiteY4" fmla="*/ 0 h 1952761"/>
                <a:gd name="connsiteX5" fmla="*/ 1939345 w 1939345"/>
                <a:gd name="connsiteY5" fmla="*/ 1268679 h 1952761"/>
                <a:gd name="connsiteX6" fmla="*/ 1805089 w 1939345"/>
                <a:gd name="connsiteY6" fmla="*/ 1448217 h 1952761"/>
                <a:gd name="connsiteX7" fmla="*/ 1390288 w 1939345"/>
                <a:gd name="connsiteY7" fmla="*/ 1863018 h 1952761"/>
                <a:gd name="connsiteX8" fmla="*/ 1270277 w 1939345"/>
                <a:gd name="connsiteY8" fmla="*/ 1952761 h 195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9345" h="1952761">
                  <a:moveTo>
                    <a:pt x="1270277" y="1952761"/>
                  </a:moveTo>
                  <a:lnTo>
                    <a:pt x="0" y="204374"/>
                  </a:lnTo>
                  <a:lnTo>
                    <a:pt x="80240" y="138169"/>
                  </a:lnTo>
                  <a:cubicBezTo>
                    <a:pt x="120957" y="97452"/>
                    <a:pt x="157791" y="52852"/>
                    <a:pt x="190138" y="4971"/>
                  </a:cubicBezTo>
                  <a:lnTo>
                    <a:pt x="193158" y="0"/>
                  </a:lnTo>
                  <a:lnTo>
                    <a:pt x="1939345" y="1268679"/>
                  </a:lnTo>
                  <a:lnTo>
                    <a:pt x="1805089" y="1448217"/>
                  </a:lnTo>
                  <a:cubicBezTo>
                    <a:pt x="1680367" y="1599345"/>
                    <a:pt x="1541416" y="1738296"/>
                    <a:pt x="1390288" y="1863018"/>
                  </a:cubicBezTo>
                  <a:lnTo>
                    <a:pt x="1270277" y="1952761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9" name="Segment 17"/>
            <p:cNvSpPr/>
            <p:nvPr/>
          </p:nvSpPr>
          <p:spPr>
            <a:xfrm rot="10800000">
              <a:off x="3167393" y="1664977"/>
              <a:ext cx="2172799" cy="1528261"/>
            </a:xfrm>
            <a:custGeom>
              <a:avLst/>
              <a:gdLst>
                <a:gd name="connsiteX0" fmla="*/ 1746467 w 2172799"/>
                <a:gd name="connsiteY0" fmla="*/ 1528261 h 1528261"/>
                <a:gd name="connsiteX1" fmla="*/ 0 w 2172799"/>
                <a:gd name="connsiteY1" fmla="*/ 259378 h 1528261"/>
                <a:gd name="connsiteX2" fmla="*/ 40185 w 2172799"/>
                <a:gd name="connsiteY2" fmla="*/ 193231 h 1528261"/>
                <a:gd name="connsiteX3" fmla="*/ 108348 w 2172799"/>
                <a:gd name="connsiteY3" fmla="*/ 31870 h 1528261"/>
                <a:gd name="connsiteX4" fmla="*/ 116543 w 2172799"/>
                <a:gd name="connsiteY4" fmla="*/ 0 h 1528261"/>
                <a:gd name="connsiteX5" fmla="*/ 2172799 w 2172799"/>
                <a:gd name="connsiteY5" fmla="*/ 668119 h 1528261"/>
                <a:gd name="connsiteX6" fmla="*/ 2171238 w 2172799"/>
                <a:gd name="connsiteY6" fmla="*/ 674188 h 1528261"/>
                <a:gd name="connsiteX7" fmla="*/ 1786210 w 2172799"/>
                <a:gd name="connsiteY7" fmla="*/ 1475113 h 1528261"/>
                <a:gd name="connsiteX8" fmla="*/ 1746467 w 2172799"/>
                <a:gd name="connsiteY8" fmla="*/ 1528261 h 152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1">
                  <a:moveTo>
                    <a:pt x="1746467" y="1528261"/>
                  </a:moveTo>
                  <a:lnTo>
                    <a:pt x="0" y="259378"/>
                  </a:lnTo>
                  <a:lnTo>
                    <a:pt x="40185" y="193231"/>
                  </a:lnTo>
                  <a:cubicBezTo>
                    <a:pt x="67895" y="142222"/>
                    <a:pt x="90817" y="88234"/>
                    <a:pt x="108348" y="31870"/>
                  </a:cubicBezTo>
                  <a:lnTo>
                    <a:pt x="116543" y="0"/>
                  </a:lnTo>
                  <a:lnTo>
                    <a:pt x="2172799" y="668119"/>
                  </a:lnTo>
                  <a:lnTo>
                    <a:pt x="2171238" y="674188"/>
                  </a:lnTo>
                  <a:cubicBezTo>
                    <a:pt x="2081831" y="961641"/>
                    <a:pt x="1951181" y="1230923"/>
                    <a:pt x="1786210" y="1475113"/>
                  </a:cubicBezTo>
                  <a:lnTo>
                    <a:pt x="1746467" y="1528261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5" name="Segment 16"/>
            <p:cNvSpPr/>
            <p:nvPr/>
          </p:nvSpPr>
          <p:spPr>
            <a:xfrm rot="10800000">
              <a:off x="3031382" y="2528612"/>
              <a:ext cx="2191369" cy="946569"/>
            </a:xfrm>
            <a:custGeom>
              <a:avLst/>
              <a:gdLst>
                <a:gd name="connsiteX0" fmla="*/ 2056256 w 2191369"/>
                <a:gd name="connsiteY0" fmla="*/ 946569 h 946569"/>
                <a:gd name="connsiteX1" fmla="*/ 0 w 2191369"/>
                <a:gd name="connsiteY1" fmla="*/ 278450 h 946569"/>
                <a:gd name="connsiteX2" fmla="*/ 13084 w 2191369"/>
                <a:gd name="connsiteY2" fmla="*/ 227562 h 946569"/>
                <a:gd name="connsiteX3" fmla="*/ 31369 w 2191369"/>
                <a:gd name="connsiteY3" fmla="*/ 46181 h 946569"/>
                <a:gd name="connsiteX4" fmla="*/ 29037 w 2191369"/>
                <a:gd name="connsiteY4" fmla="*/ 0 h 946569"/>
                <a:gd name="connsiteX5" fmla="*/ 2190201 w 2191369"/>
                <a:gd name="connsiteY5" fmla="*/ 0 h 946569"/>
                <a:gd name="connsiteX6" fmla="*/ 2191369 w 2191369"/>
                <a:gd name="connsiteY6" fmla="*/ 46181 h 946569"/>
                <a:gd name="connsiteX7" fmla="*/ 2129201 w 2191369"/>
                <a:gd name="connsiteY7" fmla="*/ 662878 h 946569"/>
                <a:gd name="connsiteX8" fmla="*/ 2056256 w 2191369"/>
                <a:gd name="connsiteY8" fmla="*/ 946569 h 946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9">
                  <a:moveTo>
                    <a:pt x="2056256" y="946569"/>
                  </a:moveTo>
                  <a:lnTo>
                    <a:pt x="0" y="278450"/>
                  </a:lnTo>
                  <a:lnTo>
                    <a:pt x="13084" y="227562"/>
                  </a:lnTo>
                  <a:cubicBezTo>
                    <a:pt x="25073" y="168975"/>
                    <a:pt x="31369" y="108313"/>
                    <a:pt x="31369" y="46181"/>
                  </a:cubicBezTo>
                  <a:lnTo>
                    <a:pt x="29037" y="0"/>
                  </a:lnTo>
                  <a:lnTo>
                    <a:pt x="2190201" y="0"/>
                  </a:lnTo>
                  <a:lnTo>
                    <a:pt x="2191369" y="46181"/>
                  </a:lnTo>
                  <a:cubicBezTo>
                    <a:pt x="2191369" y="257430"/>
                    <a:pt x="2169963" y="463679"/>
                    <a:pt x="2129201" y="662878"/>
                  </a:cubicBezTo>
                  <a:lnTo>
                    <a:pt x="2056256" y="946569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2" name="Segment 15"/>
            <p:cNvSpPr/>
            <p:nvPr/>
          </p:nvSpPr>
          <p:spPr>
            <a:xfrm rot="10800000">
              <a:off x="3032640" y="3478781"/>
              <a:ext cx="2218120" cy="936839"/>
            </a:xfrm>
            <a:custGeom>
              <a:avLst/>
              <a:gdLst>
                <a:gd name="connsiteX0" fmla="*/ 2218120 w 2218120"/>
                <a:gd name="connsiteY0" fmla="*/ 936839 h 936839"/>
                <a:gd name="connsiteX1" fmla="*/ 56865 w 2218120"/>
                <a:gd name="connsiteY1" fmla="*/ 936839 h 936839"/>
                <a:gd name="connsiteX2" fmla="*/ 54732 w 2218120"/>
                <a:gd name="connsiteY2" fmla="*/ 894600 h 936839"/>
                <a:gd name="connsiteX3" fmla="*/ 18917 w 2218120"/>
                <a:gd name="connsiteY3" fmla="*/ 718988 h 936839"/>
                <a:gd name="connsiteX4" fmla="*/ 0 w 2218120"/>
                <a:gd name="connsiteY4" fmla="*/ 667302 h 936839"/>
                <a:gd name="connsiteX5" fmla="*/ 2053746 w 2218120"/>
                <a:gd name="connsiteY5" fmla="*/ 0 h 936839"/>
                <a:gd name="connsiteX6" fmla="*/ 2081807 w 2218120"/>
                <a:gd name="connsiteY6" fmla="*/ 76670 h 936839"/>
                <a:gd name="connsiteX7" fmla="*/ 2215397 w 2218120"/>
                <a:gd name="connsiteY7" fmla="*/ 829153 h 936839"/>
                <a:gd name="connsiteX8" fmla="*/ 2218120 w 2218120"/>
                <a:gd name="connsiteY8" fmla="*/ 936839 h 93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20" h="936839">
                  <a:moveTo>
                    <a:pt x="2218120" y="936839"/>
                  </a:moveTo>
                  <a:lnTo>
                    <a:pt x="56865" y="936839"/>
                  </a:lnTo>
                  <a:lnTo>
                    <a:pt x="54732" y="894600"/>
                  </a:lnTo>
                  <a:cubicBezTo>
                    <a:pt x="48587" y="834090"/>
                    <a:pt x="36448" y="775351"/>
                    <a:pt x="18917" y="718988"/>
                  </a:cubicBezTo>
                  <a:lnTo>
                    <a:pt x="0" y="667302"/>
                  </a:lnTo>
                  <a:lnTo>
                    <a:pt x="2053746" y="0"/>
                  </a:lnTo>
                  <a:lnTo>
                    <a:pt x="2081807" y="76670"/>
                  </a:lnTo>
                  <a:cubicBezTo>
                    <a:pt x="2156314" y="316214"/>
                    <a:pt x="2202179" y="568377"/>
                    <a:pt x="2215397" y="829153"/>
                  </a:cubicBezTo>
                  <a:lnTo>
                    <a:pt x="2218120" y="936839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Segment 14"/>
            <p:cNvSpPr/>
            <p:nvPr/>
          </p:nvSpPr>
          <p:spPr>
            <a:xfrm rot="10800000">
              <a:off x="3198254" y="3751701"/>
              <a:ext cx="2190783" cy="1504053"/>
            </a:xfrm>
            <a:custGeom>
              <a:avLst/>
              <a:gdLst>
                <a:gd name="connsiteX0" fmla="*/ 137038 w 2190783"/>
                <a:gd name="connsiteY0" fmla="*/ 1504053 h 1504053"/>
                <a:gd name="connsiteX1" fmla="*/ 126929 w 2190783"/>
                <a:gd name="connsiteY1" fmla="*/ 1476434 h 1504053"/>
                <a:gd name="connsiteX2" fmla="*/ 43949 w 2190783"/>
                <a:gd name="connsiteY2" fmla="*/ 1323556 h 1504053"/>
                <a:gd name="connsiteX3" fmla="*/ 0 w 2190783"/>
                <a:gd name="connsiteY3" fmla="*/ 1270289 h 1504053"/>
                <a:gd name="connsiteX4" fmla="*/ 1748403 w 2190783"/>
                <a:gd name="connsiteY4" fmla="*/ 0 h 1504053"/>
                <a:gd name="connsiteX5" fmla="*/ 1835055 w 2190783"/>
                <a:gd name="connsiteY5" fmla="*/ 115879 h 1504053"/>
                <a:gd name="connsiteX6" fmla="*/ 2117185 w 2190783"/>
                <a:gd name="connsiteY6" fmla="*/ 635664 h 1504053"/>
                <a:gd name="connsiteX7" fmla="*/ 2190783 w 2190783"/>
                <a:gd name="connsiteY7" fmla="*/ 836751 h 1504053"/>
                <a:gd name="connsiteX8" fmla="*/ 137038 w 2190783"/>
                <a:gd name="connsiteY8" fmla="*/ 1504053 h 150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3" h="1504053">
                  <a:moveTo>
                    <a:pt x="137038" y="1504053"/>
                  </a:moveTo>
                  <a:lnTo>
                    <a:pt x="126929" y="1476434"/>
                  </a:lnTo>
                  <a:cubicBezTo>
                    <a:pt x="104157" y="1422596"/>
                    <a:pt x="76297" y="1371436"/>
                    <a:pt x="43949" y="1323556"/>
                  </a:cubicBezTo>
                  <a:lnTo>
                    <a:pt x="0" y="1270289"/>
                  </a:lnTo>
                  <a:lnTo>
                    <a:pt x="1748403" y="0"/>
                  </a:lnTo>
                  <a:lnTo>
                    <a:pt x="1835055" y="115879"/>
                  </a:lnTo>
                  <a:cubicBezTo>
                    <a:pt x="1945036" y="278672"/>
                    <a:pt x="2039763" y="452618"/>
                    <a:pt x="2117185" y="635664"/>
                  </a:cubicBezTo>
                  <a:lnTo>
                    <a:pt x="2190783" y="836751"/>
                  </a:lnTo>
                  <a:lnTo>
                    <a:pt x="137038" y="1504053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Segment 13"/>
            <p:cNvSpPr/>
            <p:nvPr/>
          </p:nvSpPr>
          <p:spPr>
            <a:xfrm rot="10800000">
              <a:off x="3642790" y="3988247"/>
              <a:ext cx="1941976" cy="1930134"/>
            </a:xfrm>
            <a:custGeom>
              <a:avLst/>
              <a:gdLst>
                <a:gd name="connsiteX0" fmla="*/ 193435 w 1941976"/>
                <a:gd name="connsiteY0" fmla="*/ 1930134 h 1930134"/>
                <a:gd name="connsiteX1" fmla="*/ 129781 w 1941976"/>
                <a:gd name="connsiteY1" fmla="*/ 1852985 h 1930134"/>
                <a:gd name="connsiteX2" fmla="*/ 0 w 1941976"/>
                <a:gd name="connsiteY2" fmla="*/ 1745906 h 1930134"/>
                <a:gd name="connsiteX3" fmla="*/ 1268475 w 1941976"/>
                <a:gd name="connsiteY3" fmla="*/ 0 h 1930134"/>
                <a:gd name="connsiteX4" fmla="*/ 1439829 w 1941976"/>
                <a:gd name="connsiteY4" fmla="*/ 128136 h 1930134"/>
                <a:gd name="connsiteX5" fmla="*/ 1854630 w 1941976"/>
                <a:gd name="connsiteY5" fmla="*/ 542937 h 1930134"/>
                <a:gd name="connsiteX6" fmla="*/ 1941976 w 1941976"/>
                <a:gd name="connsiteY6" fmla="*/ 659744 h 1930134"/>
                <a:gd name="connsiteX7" fmla="*/ 193435 w 1941976"/>
                <a:gd name="connsiteY7" fmla="*/ 1930134 h 1930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976" h="1930134">
                  <a:moveTo>
                    <a:pt x="193435" y="1930134"/>
                  </a:moveTo>
                  <a:lnTo>
                    <a:pt x="129781" y="1852985"/>
                  </a:lnTo>
                  <a:lnTo>
                    <a:pt x="0" y="1745906"/>
                  </a:lnTo>
                  <a:lnTo>
                    <a:pt x="1268475" y="0"/>
                  </a:lnTo>
                  <a:lnTo>
                    <a:pt x="1439829" y="128136"/>
                  </a:lnTo>
                  <a:cubicBezTo>
                    <a:pt x="1590957" y="252859"/>
                    <a:pt x="1729908" y="391809"/>
                    <a:pt x="1854630" y="542937"/>
                  </a:cubicBezTo>
                  <a:lnTo>
                    <a:pt x="1941976" y="659744"/>
                  </a:lnTo>
                  <a:lnTo>
                    <a:pt x="193435" y="1930134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Segment 12"/>
            <p:cNvSpPr/>
            <p:nvPr/>
          </p:nvSpPr>
          <p:spPr>
            <a:xfrm rot="10800000">
              <a:off x="4319174" y="4174770"/>
              <a:ext cx="1494164" cy="2163703"/>
            </a:xfrm>
            <a:custGeom>
              <a:avLst/>
              <a:gdLst>
                <a:gd name="connsiteX0" fmla="*/ 225790 w 1494164"/>
                <a:gd name="connsiteY0" fmla="*/ 2163703 h 2163703"/>
                <a:gd name="connsiteX1" fmla="*/ 225155 w 1494164"/>
                <a:gd name="connsiteY1" fmla="*/ 2163179 h 2163703"/>
                <a:gd name="connsiteX2" fmla="*/ 72277 w 1494164"/>
                <a:gd name="connsiteY2" fmla="*/ 2080199 h 2163703"/>
                <a:gd name="connsiteX3" fmla="*/ 0 w 1494164"/>
                <a:gd name="connsiteY3" fmla="*/ 2053746 h 2163703"/>
                <a:gd name="connsiteX4" fmla="*/ 667302 w 1494164"/>
                <a:gd name="connsiteY4" fmla="*/ 0 h 2163703"/>
                <a:gd name="connsiteX5" fmla="*/ 913047 w 1494164"/>
                <a:gd name="connsiteY5" fmla="*/ 89943 h 2163703"/>
                <a:gd name="connsiteX6" fmla="*/ 1432832 w 1494164"/>
                <a:gd name="connsiteY6" fmla="*/ 372073 h 2163703"/>
                <a:gd name="connsiteX7" fmla="*/ 1494164 w 1494164"/>
                <a:gd name="connsiteY7" fmla="*/ 417936 h 2163703"/>
                <a:gd name="connsiteX8" fmla="*/ 225790 w 1494164"/>
                <a:gd name="connsiteY8" fmla="*/ 2163703 h 216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164" h="2163703">
                  <a:moveTo>
                    <a:pt x="225790" y="2163703"/>
                  </a:moveTo>
                  <a:lnTo>
                    <a:pt x="225155" y="2163179"/>
                  </a:lnTo>
                  <a:cubicBezTo>
                    <a:pt x="177275" y="2130832"/>
                    <a:pt x="126115" y="2102971"/>
                    <a:pt x="72277" y="2080199"/>
                  </a:cubicBezTo>
                  <a:lnTo>
                    <a:pt x="0" y="2053746"/>
                  </a:lnTo>
                  <a:lnTo>
                    <a:pt x="667302" y="0"/>
                  </a:lnTo>
                  <a:lnTo>
                    <a:pt x="913047" y="89943"/>
                  </a:lnTo>
                  <a:cubicBezTo>
                    <a:pt x="1096094" y="167365"/>
                    <a:pt x="1270039" y="262092"/>
                    <a:pt x="1432832" y="372073"/>
                  </a:cubicBezTo>
                  <a:lnTo>
                    <a:pt x="1494164" y="417936"/>
                  </a:lnTo>
                  <a:lnTo>
                    <a:pt x="225790" y="2163703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Segment 11"/>
            <p:cNvSpPr/>
            <p:nvPr/>
          </p:nvSpPr>
          <p:spPr>
            <a:xfrm rot="10800000">
              <a:off x="5149420" y="4285966"/>
              <a:ext cx="938355" cy="2202943"/>
            </a:xfrm>
            <a:custGeom>
              <a:avLst/>
              <a:gdLst>
                <a:gd name="connsiteX0" fmla="*/ 271053 w 938355"/>
                <a:gd name="connsiteY0" fmla="*/ 2202943 h 2202943"/>
                <a:gd name="connsiteX1" fmla="*/ 264025 w 938355"/>
                <a:gd name="connsiteY1" fmla="*/ 2200371 h 2202943"/>
                <a:gd name="connsiteX2" fmla="*/ 88413 w 938355"/>
                <a:gd name="connsiteY2" fmla="*/ 2164556 h 2202943"/>
                <a:gd name="connsiteX3" fmla="*/ 0 w 938355"/>
                <a:gd name="connsiteY3" fmla="*/ 2160091 h 2202943"/>
                <a:gd name="connsiteX4" fmla="*/ 0 w 938355"/>
                <a:gd name="connsiteY4" fmla="*/ 0 h 2202943"/>
                <a:gd name="connsiteX5" fmla="*/ 153860 w 938355"/>
                <a:gd name="connsiteY5" fmla="*/ 3891 h 2202943"/>
                <a:gd name="connsiteX6" fmla="*/ 906343 w 938355"/>
                <a:gd name="connsiteY6" fmla="*/ 137481 h 2202943"/>
                <a:gd name="connsiteX7" fmla="*/ 938355 w 938355"/>
                <a:gd name="connsiteY7" fmla="*/ 149198 h 2202943"/>
                <a:gd name="connsiteX8" fmla="*/ 271053 w 938355"/>
                <a:gd name="connsiteY8" fmla="*/ 2202943 h 220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355" h="2202943">
                  <a:moveTo>
                    <a:pt x="271053" y="2202943"/>
                  </a:moveTo>
                  <a:lnTo>
                    <a:pt x="264025" y="2200371"/>
                  </a:lnTo>
                  <a:cubicBezTo>
                    <a:pt x="207662" y="2182841"/>
                    <a:pt x="148924" y="2170701"/>
                    <a:pt x="88413" y="2164556"/>
                  </a:cubicBezTo>
                  <a:lnTo>
                    <a:pt x="0" y="2160091"/>
                  </a:lnTo>
                  <a:lnTo>
                    <a:pt x="0" y="0"/>
                  </a:lnTo>
                  <a:lnTo>
                    <a:pt x="153860" y="3891"/>
                  </a:lnTo>
                  <a:cubicBezTo>
                    <a:pt x="414636" y="17110"/>
                    <a:pt x="666799" y="62975"/>
                    <a:pt x="906343" y="137481"/>
                  </a:cubicBezTo>
                  <a:lnTo>
                    <a:pt x="938355" y="149198"/>
                  </a:lnTo>
                  <a:lnTo>
                    <a:pt x="271053" y="220294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Segment 10"/>
            <p:cNvSpPr/>
            <p:nvPr/>
          </p:nvSpPr>
          <p:spPr>
            <a:xfrm rot="10800000">
              <a:off x="6092861" y="4290233"/>
              <a:ext cx="928556" cy="2198767"/>
            </a:xfrm>
            <a:custGeom>
              <a:avLst/>
              <a:gdLst>
                <a:gd name="connsiteX0" fmla="*/ 667510 w 928556"/>
                <a:gd name="connsiteY0" fmla="*/ 2198767 h 2198767"/>
                <a:gd name="connsiteX1" fmla="*/ 0 w 928556"/>
                <a:gd name="connsiteY1" fmla="*/ 144380 h 2198767"/>
                <a:gd name="connsiteX2" fmla="*/ 18599 w 928556"/>
                <a:gd name="connsiteY2" fmla="*/ 137572 h 2198767"/>
                <a:gd name="connsiteX3" fmla="*/ 928549 w 928556"/>
                <a:gd name="connsiteY3" fmla="*/ 0 h 2198767"/>
                <a:gd name="connsiteX4" fmla="*/ 928556 w 928556"/>
                <a:gd name="connsiteY4" fmla="*/ 0 h 2198767"/>
                <a:gd name="connsiteX5" fmla="*/ 928556 w 928556"/>
                <a:gd name="connsiteY5" fmla="*/ 2160001 h 2198767"/>
                <a:gd name="connsiteX6" fmla="*/ 928549 w 928556"/>
                <a:gd name="connsiteY6" fmla="*/ 2160000 h 2198767"/>
                <a:gd name="connsiteX7" fmla="*/ 747168 w 928556"/>
                <a:gd name="connsiteY7" fmla="*/ 2178285 h 2198767"/>
                <a:gd name="connsiteX8" fmla="*/ 667510 w 928556"/>
                <a:gd name="connsiteY8" fmla="*/ 2198767 h 219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556" h="2198767">
                  <a:moveTo>
                    <a:pt x="667510" y="2198767"/>
                  </a:moveTo>
                  <a:lnTo>
                    <a:pt x="0" y="144380"/>
                  </a:lnTo>
                  <a:lnTo>
                    <a:pt x="18599" y="137572"/>
                  </a:lnTo>
                  <a:cubicBezTo>
                    <a:pt x="306052" y="48165"/>
                    <a:pt x="611676" y="0"/>
                    <a:pt x="928549" y="0"/>
                  </a:cubicBezTo>
                  <a:lnTo>
                    <a:pt x="928556" y="0"/>
                  </a:lnTo>
                  <a:lnTo>
                    <a:pt x="928556" y="2160001"/>
                  </a:lnTo>
                  <a:lnTo>
                    <a:pt x="928549" y="2160000"/>
                  </a:lnTo>
                  <a:cubicBezTo>
                    <a:pt x="866417" y="2160000"/>
                    <a:pt x="805756" y="2166296"/>
                    <a:pt x="747168" y="2178285"/>
                  </a:cubicBezTo>
                  <a:lnTo>
                    <a:pt x="667510" y="2198767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Segment 9"/>
            <p:cNvSpPr/>
            <p:nvPr/>
          </p:nvSpPr>
          <p:spPr>
            <a:xfrm rot="10800000">
              <a:off x="6357400" y="4178105"/>
              <a:ext cx="1502694" cy="2165277"/>
            </a:xfrm>
            <a:custGeom>
              <a:avLst/>
              <a:gdLst>
                <a:gd name="connsiteX0" fmla="*/ 1268656 w 1502694"/>
                <a:gd name="connsiteY0" fmla="*/ 2165277 h 2165277"/>
                <a:gd name="connsiteX1" fmla="*/ 0 w 1502694"/>
                <a:gd name="connsiteY1" fmla="*/ 419121 h 2165277"/>
                <a:gd name="connsiteX2" fmla="*/ 56351 w 1502694"/>
                <a:gd name="connsiteY2" fmla="*/ 376982 h 2165277"/>
                <a:gd name="connsiteX3" fmla="*/ 576136 w 1502694"/>
                <a:gd name="connsiteY3" fmla="*/ 94852 h 2165277"/>
                <a:gd name="connsiteX4" fmla="*/ 835293 w 1502694"/>
                <a:gd name="connsiteY4" fmla="*/ 0 h 2165277"/>
                <a:gd name="connsiteX5" fmla="*/ 1502694 w 1502694"/>
                <a:gd name="connsiteY5" fmla="*/ 2054047 h 2165277"/>
                <a:gd name="connsiteX6" fmla="*/ 1499594 w 1502694"/>
                <a:gd name="connsiteY6" fmla="*/ 2054844 h 2165277"/>
                <a:gd name="connsiteX7" fmla="*/ 1338233 w 1502694"/>
                <a:gd name="connsiteY7" fmla="*/ 2123007 h 2165277"/>
                <a:gd name="connsiteX8" fmla="*/ 1268656 w 1502694"/>
                <a:gd name="connsiteY8" fmla="*/ 2165277 h 21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694" h="2165277">
                  <a:moveTo>
                    <a:pt x="1268656" y="2165277"/>
                  </a:moveTo>
                  <a:lnTo>
                    <a:pt x="0" y="419121"/>
                  </a:lnTo>
                  <a:lnTo>
                    <a:pt x="56351" y="376982"/>
                  </a:lnTo>
                  <a:cubicBezTo>
                    <a:pt x="219144" y="267001"/>
                    <a:pt x="393090" y="172274"/>
                    <a:pt x="576136" y="94852"/>
                  </a:cubicBezTo>
                  <a:lnTo>
                    <a:pt x="835293" y="0"/>
                  </a:lnTo>
                  <a:lnTo>
                    <a:pt x="1502694" y="2054047"/>
                  </a:lnTo>
                  <a:lnTo>
                    <a:pt x="1499594" y="2054844"/>
                  </a:lnTo>
                  <a:cubicBezTo>
                    <a:pt x="1443231" y="2072375"/>
                    <a:pt x="1389243" y="2095297"/>
                    <a:pt x="1338233" y="2123007"/>
                  </a:cubicBezTo>
                  <a:lnTo>
                    <a:pt x="1268656" y="2165277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Segment 8"/>
            <p:cNvSpPr/>
            <p:nvPr/>
          </p:nvSpPr>
          <p:spPr>
            <a:xfrm rot="10800000">
              <a:off x="6594525" y="3988247"/>
              <a:ext cx="1946934" cy="1933858"/>
            </a:xfrm>
            <a:custGeom>
              <a:avLst/>
              <a:gdLst>
                <a:gd name="connsiteX0" fmla="*/ 1748542 w 1946934"/>
                <a:gd name="connsiteY0" fmla="*/ 1933858 h 1933858"/>
                <a:gd name="connsiteX1" fmla="*/ 0 w 1946934"/>
                <a:gd name="connsiteY1" fmla="*/ 663468 h 1933858"/>
                <a:gd name="connsiteX2" fmla="*/ 87346 w 1946934"/>
                <a:gd name="connsiteY2" fmla="*/ 546661 h 1933858"/>
                <a:gd name="connsiteX3" fmla="*/ 502147 w 1946934"/>
                <a:gd name="connsiteY3" fmla="*/ 131860 h 1933858"/>
                <a:gd name="connsiteX4" fmla="*/ 678482 w 1946934"/>
                <a:gd name="connsiteY4" fmla="*/ 0 h 1933858"/>
                <a:gd name="connsiteX5" fmla="*/ 1946934 w 1946934"/>
                <a:gd name="connsiteY5" fmla="*/ 1745875 h 1933858"/>
                <a:gd name="connsiteX6" fmla="*/ 1945393 w 1946934"/>
                <a:gd name="connsiteY6" fmla="*/ 1746811 h 1933858"/>
                <a:gd name="connsiteX7" fmla="*/ 1812195 w 1946934"/>
                <a:gd name="connsiteY7" fmla="*/ 1856709 h 1933858"/>
                <a:gd name="connsiteX8" fmla="*/ 1748542 w 1946934"/>
                <a:gd name="connsiteY8" fmla="*/ 1933858 h 193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934" h="1933858">
                  <a:moveTo>
                    <a:pt x="1748542" y="1933858"/>
                  </a:moveTo>
                  <a:lnTo>
                    <a:pt x="0" y="663468"/>
                  </a:lnTo>
                  <a:lnTo>
                    <a:pt x="87346" y="546661"/>
                  </a:lnTo>
                  <a:cubicBezTo>
                    <a:pt x="212069" y="395533"/>
                    <a:pt x="351019" y="256583"/>
                    <a:pt x="502147" y="131860"/>
                  </a:cubicBezTo>
                  <a:lnTo>
                    <a:pt x="678482" y="0"/>
                  </a:lnTo>
                  <a:lnTo>
                    <a:pt x="1946934" y="1745875"/>
                  </a:lnTo>
                  <a:lnTo>
                    <a:pt x="1945393" y="1746811"/>
                  </a:lnTo>
                  <a:cubicBezTo>
                    <a:pt x="1897512" y="1779158"/>
                    <a:pt x="1852912" y="1815992"/>
                    <a:pt x="1812195" y="1856709"/>
                  </a:cubicBezTo>
                  <a:lnTo>
                    <a:pt x="1748542" y="193385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Segment 7"/>
            <p:cNvSpPr/>
            <p:nvPr/>
          </p:nvSpPr>
          <p:spPr>
            <a:xfrm rot="10800000">
              <a:off x="6795213" y="3751698"/>
              <a:ext cx="2190784" cy="1504055"/>
            </a:xfrm>
            <a:custGeom>
              <a:avLst/>
              <a:gdLst>
                <a:gd name="connsiteX0" fmla="*/ 2053745 w 2190784"/>
                <a:gd name="connsiteY0" fmla="*/ 1504055 h 1504055"/>
                <a:gd name="connsiteX1" fmla="*/ 0 w 2190784"/>
                <a:gd name="connsiteY1" fmla="*/ 836752 h 1504055"/>
                <a:gd name="connsiteX2" fmla="*/ 73599 w 2190784"/>
                <a:gd name="connsiteY2" fmla="*/ 635663 h 1504055"/>
                <a:gd name="connsiteX3" fmla="*/ 355729 w 2190784"/>
                <a:gd name="connsiteY3" fmla="*/ 115878 h 1504055"/>
                <a:gd name="connsiteX4" fmla="*/ 442381 w 2190784"/>
                <a:gd name="connsiteY4" fmla="*/ 0 h 1504055"/>
                <a:gd name="connsiteX5" fmla="*/ 2190784 w 2190784"/>
                <a:gd name="connsiteY5" fmla="*/ 1270288 h 1504055"/>
                <a:gd name="connsiteX6" fmla="*/ 2146835 w 2190784"/>
                <a:gd name="connsiteY6" fmla="*/ 1323555 h 1504055"/>
                <a:gd name="connsiteX7" fmla="*/ 2063855 w 2190784"/>
                <a:gd name="connsiteY7" fmla="*/ 1476433 h 1504055"/>
                <a:gd name="connsiteX8" fmla="*/ 2053745 w 2190784"/>
                <a:gd name="connsiteY8" fmla="*/ 1504055 h 150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84" h="1504055">
                  <a:moveTo>
                    <a:pt x="2053745" y="1504055"/>
                  </a:moveTo>
                  <a:lnTo>
                    <a:pt x="0" y="836752"/>
                  </a:lnTo>
                  <a:lnTo>
                    <a:pt x="73599" y="635663"/>
                  </a:lnTo>
                  <a:cubicBezTo>
                    <a:pt x="151021" y="452617"/>
                    <a:pt x="245748" y="278671"/>
                    <a:pt x="355729" y="115878"/>
                  </a:cubicBezTo>
                  <a:lnTo>
                    <a:pt x="442381" y="0"/>
                  </a:lnTo>
                  <a:lnTo>
                    <a:pt x="2190784" y="1270288"/>
                  </a:lnTo>
                  <a:lnTo>
                    <a:pt x="2146835" y="1323555"/>
                  </a:lnTo>
                  <a:cubicBezTo>
                    <a:pt x="2114488" y="1371435"/>
                    <a:pt x="2086627" y="1422595"/>
                    <a:pt x="2063855" y="1476433"/>
                  </a:cubicBezTo>
                  <a:lnTo>
                    <a:pt x="2053745" y="1504055"/>
                  </a:lnTo>
                  <a:close/>
                </a:path>
              </a:pathLst>
            </a:custGeom>
            <a:solidFill>
              <a:srgbClr val="FF33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Segment 6"/>
            <p:cNvSpPr/>
            <p:nvPr/>
          </p:nvSpPr>
          <p:spPr>
            <a:xfrm rot="10800000">
              <a:off x="6933491" y="3478781"/>
              <a:ext cx="2218119" cy="936837"/>
            </a:xfrm>
            <a:custGeom>
              <a:avLst/>
              <a:gdLst>
                <a:gd name="connsiteX0" fmla="*/ 2161255 w 2218119"/>
                <a:gd name="connsiteY0" fmla="*/ 936837 h 936837"/>
                <a:gd name="connsiteX1" fmla="*/ 0 w 2218119"/>
                <a:gd name="connsiteY1" fmla="*/ 936837 h 936837"/>
                <a:gd name="connsiteX2" fmla="*/ 2723 w 2218119"/>
                <a:gd name="connsiteY2" fmla="*/ 829151 h 936837"/>
                <a:gd name="connsiteX3" fmla="*/ 136313 w 2218119"/>
                <a:gd name="connsiteY3" fmla="*/ 76668 h 936837"/>
                <a:gd name="connsiteX4" fmla="*/ 164374 w 2218119"/>
                <a:gd name="connsiteY4" fmla="*/ 0 h 936837"/>
                <a:gd name="connsiteX5" fmla="*/ 2218119 w 2218119"/>
                <a:gd name="connsiteY5" fmla="*/ 667303 h 936837"/>
                <a:gd name="connsiteX6" fmla="*/ 2199203 w 2218119"/>
                <a:gd name="connsiteY6" fmla="*/ 718986 h 936837"/>
                <a:gd name="connsiteX7" fmla="*/ 2163388 w 2218119"/>
                <a:gd name="connsiteY7" fmla="*/ 894598 h 936837"/>
                <a:gd name="connsiteX8" fmla="*/ 2161255 w 2218119"/>
                <a:gd name="connsiteY8" fmla="*/ 936837 h 93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9" h="936837">
                  <a:moveTo>
                    <a:pt x="2161255" y="936837"/>
                  </a:moveTo>
                  <a:lnTo>
                    <a:pt x="0" y="936837"/>
                  </a:lnTo>
                  <a:lnTo>
                    <a:pt x="2723" y="829151"/>
                  </a:lnTo>
                  <a:cubicBezTo>
                    <a:pt x="15941" y="568375"/>
                    <a:pt x="61807" y="316212"/>
                    <a:pt x="136313" y="76668"/>
                  </a:cubicBezTo>
                  <a:lnTo>
                    <a:pt x="164374" y="0"/>
                  </a:lnTo>
                  <a:lnTo>
                    <a:pt x="2218119" y="667303"/>
                  </a:lnTo>
                  <a:lnTo>
                    <a:pt x="2199203" y="718986"/>
                  </a:lnTo>
                  <a:cubicBezTo>
                    <a:pt x="2181672" y="775349"/>
                    <a:pt x="2169533" y="834088"/>
                    <a:pt x="2163388" y="894598"/>
                  </a:cubicBezTo>
                  <a:lnTo>
                    <a:pt x="2161255" y="936837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4" name="Segment 5"/>
            <p:cNvSpPr/>
            <p:nvPr/>
          </p:nvSpPr>
          <p:spPr>
            <a:xfrm rot="10800000">
              <a:off x="6961500" y="2528615"/>
              <a:ext cx="2191369" cy="946566"/>
            </a:xfrm>
            <a:custGeom>
              <a:avLst/>
              <a:gdLst>
                <a:gd name="connsiteX0" fmla="*/ 135113 w 2191369"/>
                <a:gd name="connsiteY0" fmla="*/ 946566 h 946566"/>
                <a:gd name="connsiteX1" fmla="*/ 62168 w 2191369"/>
                <a:gd name="connsiteY1" fmla="*/ 662878 h 946566"/>
                <a:gd name="connsiteX2" fmla="*/ 0 w 2191369"/>
                <a:gd name="connsiteY2" fmla="*/ 46181 h 946566"/>
                <a:gd name="connsiteX3" fmla="*/ 1168 w 2191369"/>
                <a:gd name="connsiteY3" fmla="*/ 0 h 946566"/>
                <a:gd name="connsiteX4" fmla="*/ 2162332 w 2191369"/>
                <a:gd name="connsiteY4" fmla="*/ 0 h 946566"/>
                <a:gd name="connsiteX5" fmla="*/ 2160000 w 2191369"/>
                <a:gd name="connsiteY5" fmla="*/ 46181 h 946566"/>
                <a:gd name="connsiteX6" fmla="*/ 2178285 w 2191369"/>
                <a:gd name="connsiteY6" fmla="*/ 227562 h 946566"/>
                <a:gd name="connsiteX7" fmla="*/ 2191369 w 2191369"/>
                <a:gd name="connsiteY7" fmla="*/ 278448 h 946566"/>
                <a:gd name="connsiteX8" fmla="*/ 135113 w 2191369"/>
                <a:gd name="connsiteY8" fmla="*/ 946566 h 9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1369" h="946566">
                  <a:moveTo>
                    <a:pt x="135113" y="946566"/>
                  </a:moveTo>
                  <a:lnTo>
                    <a:pt x="62168" y="662878"/>
                  </a:lnTo>
                  <a:cubicBezTo>
                    <a:pt x="21406" y="463679"/>
                    <a:pt x="0" y="257430"/>
                    <a:pt x="0" y="46181"/>
                  </a:cubicBezTo>
                  <a:lnTo>
                    <a:pt x="1168" y="0"/>
                  </a:lnTo>
                  <a:lnTo>
                    <a:pt x="2162332" y="0"/>
                  </a:lnTo>
                  <a:lnTo>
                    <a:pt x="2160000" y="46181"/>
                  </a:lnTo>
                  <a:cubicBezTo>
                    <a:pt x="2160000" y="108313"/>
                    <a:pt x="2166296" y="168975"/>
                    <a:pt x="2178285" y="227562"/>
                  </a:cubicBezTo>
                  <a:lnTo>
                    <a:pt x="2191369" y="278448"/>
                  </a:lnTo>
                  <a:lnTo>
                    <a:pt x="135113" y="946566"/>
                  </a:lnTo>
                  <a:close/>
                </a:path>
              </a:pathLst>
            </a:cu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8" name="Segment 4"/>
            <p:cNvSpPr/>
            <p:nvPr/>
          </p:nvSpPr>
          <p:spPr>
            <a:xfrm rot="10800000">
              <a:off x="6844059" y="1664977"/>
              <a:ext cx="2172799" cy="1528263"/>
            </a:xfrm>
            <a:custGeom>
              <a:avLst/>
              <a:gdLst>
                <a:gd name="connsiteX0" fmla="*/ 426332 w 2172799"/>
                <a:gd name="connsiteY0" fmla="*/ 1528263 h 1528263"/>
                <a:gd name="connsiteX1" fmla="*/ 386589 w 2172799"/>
                <a:gd name="connsiteY1" fmla="*/ 1475115 h 1528263"/>
                <a:gd name="connsiteX2" fmla="*/ 1561 w 2172799"/>
                <a:gd name="connsiteY2" fmla="*/ 674190 h 1528263"/>
                <a:gd name="connsiteX3" fmla="*/ 0 w 2172799"/>
                <a:gd name="connsiteY3" fmla="*/ 668118 h 1528263"/>
                <a:gd name="connsiteX4" fmla="*/ 2056256 w 2172799"/>
                <a:gd name="connsiteY4" fmla="*/ 0 h 1528263"/>
                <a:gd name="connsiteX5" fmla="*/ 2064451 w 2172799"/>
                <a:gd name="connsiteY5" fmla="*/ 31872 h 1528263"/>
                <a:gd name="connsiteX6" fmla="*/ 2132614 w 2172799"/>
                <a:gd name="connsiteY6" fmla="*/ 193233 h 1528263"/>
                <a:gd name="connsiteX7" fmla="*/ 2172799 w 2172799"/>
                <a:gd name="connsiteY7" fmla="*/ 259380 h 1528263"/>
                <a:gd name="connsiteX8" fmla="*/ 426332 w 2172799"/>
                <a:gd name="connsiteY8" fmla="*/ 1528263 h 152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2799" h="1528263">
                  <a:moveTo>
                    <a:pt x="426332" y="1528263"/>
                  </a:moveTo>
                  <a:lnTo>
                    <a:pt x="386589" y="1475115"/>
                  </a:lnTo>
                  <a:cubicBezTo>
                    <a:pt x="221618" y="1230925"/>
                    <a:pt x="90968" y="961643"/>
                    <a:pt x="1561" y="674190"/>
                  </a:cubicBezTo>
                  <a:lnTo>
                    <a:pt x="0" y="668118"/>
                  </a:lnTo>
                  <a:lnTo>
                    <a:pt x="2056256" y="0"/>
                  </a:lnTo>
                  <a:lnTo>
                    <a:pt x="2064451" y="31872"/>
                  </a:lnTo>
                  <a:cubicBezTo>
                    <a:pt x="2081982" y="88236"/>
                    <a:pt x="2104904" y="142224"/>
                    <a:pt x="2132614" y="193233"/>
                  </a:cubicBezTo>
                  <a:lnTo>
                    <a:pt x="2172799" y="259380"/>
                  </a:lnTo>
                  <a:lnTo>
                    <a:pt x="426332" y="1528263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3" name="Segment 3"/>
            <p:cNvSpPr/>
            <p:nvPr/>
          </p:nvSpPr>
          <p:spPr>
            <a:xfrm rot="10800000">
              <a:off x="6644219" y="974288"/>
              <a:ext cx="1944151" cy="1956485"/>
            </a:xfrm>
            <a:custGeom>
              <a:avLst/>
              <a:gdLst>
                <a:gd name="connsiteX0" fmla="*/ 674048 w 1944151"/>
                <a:gd name="connsiteY0" fmla="*/ 1956485 h 1956485"/>
                <a:gd name="connsiteX1" fmla="*/ 549057 w 1944151"/>
                <a:gd name="connsiteY1" fmla="*/ 1863018 h 1956485"/>
                <a:gd name="connsiteX2" fmla="*/ 134256 w 1944151"/>
                <a:gd name="connsiteY2" fmla="*/ 1448217 h 1956485"/>
                <a:gd name="connsiteX3" fmla="*/ 0 w 1944151"/>
                <a:gd name="connsiteY3" fmla="*/ 1268679 h 1956485"/>
                <a:gd name="connsiteX4" fmla="*/ 1746187 w 1944151"/>
                <a:gd name="connsiteY4" fmla="*/ 0 h 1956485"/>
                <a:gd name="connsiteX5" fmla="*/ 1749207 w 1944151"/>
                <a:gd name="connsiteY5" fmla="*/ 4971 h 1956485"/>
                <a:gd name="connsiteX6" fmla="*/ 1859105 w 1944151"/>
                <a:gd name="connsiteY6" fmla="*/ 138169 h 1956485"/>
                <a:gd name="connsiteX7" fmla="*/ 1944151 w 1944151"/>
                <a:gd name="connsiteY7" fmla="*/ 208338 h 1956485"/>
                <a:gd name="connsiteX8" fmla="*/ 674048 w 1944151"/>
                <a:gd name="connsiteY8" fmla="*/ 1956485 h 195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151" h="1956485">
                  <a:moveTo>
                    <a:pt x="674048" y="1956485"/>
                  </a:moveTo>
                  <a:lnTo>
                    <a:pt x="549057" y="1863018"/>
                  </a:lnTo>
                  <a:cubicBezTo>
                    <a:pt x="397929" y="1738296"/>
                    <a:pt x="258978" y="1599345"/>
                    <a:pt x="134256" y="1448217"/>
                  </a:cubicBezTo>
                  <a:lnTo>
                    <a:pt x="0" y="1268679"/>
                  </a:lnTo>
                  <a:lnTo>
                    <a:pt x="1746187" y="0"/>
                  </a:lnTo>
                  <a:lnTo>
                    <a:pt x="1749207" y="4971"/>
                  </a:lnTo>
                  <a:cubicBezTo>
                    <a:pt x="1781554" y="52852"/>
                    <a:pt x="1818388" y="97452"/>
                    <a:pt x="1859105" y="138169"/>
                  </a:cubicBezTo>
                  <a:lnTo>
                    <a:pt x="1944151" y="208338"/>
                  </a:lnTo>
                  <a:lnTo>
                    <a:pt x="674048" y="1956485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5" name="Segment 2"/>
            <p:cNvSpPr/>
            <p:nvPr/>
          </p:nvSpPr>
          <p:spPr>
            <a:xfrm rot="10800000">
              <a:off x="6374294" y="520765"/>
              <a:ext cx="1537144" cy="2199375"/>
            </a:xfrm>
            <a:custGeom>
              <a:avLst/>
              <a:gdLst>
                <a:gd name="connsiteX0" fmla="*/ 869841 w 1537144"/>
                <a:gd name="connsiteY0" fmla="*/ 2199375 h 2199375"/>
                <a:gd name="connsiteX1" fmla="*/ 627480 w 1537144"/>
                <a:gd name="connsiteY1" fmla="*/ 2110670 h 2199375"/>
                <a:gd name="connsiteX2" fmla="*/ 107695 w 1537144"/>
                <a:gd name="connsiteY2" fmla="*/ 1828540 h 2199375"/>
                <a:gd name="connsiteX3" fmla="*/ 0 w 1537144"/>
                <a:gd name="connsiteY3" fmla="*/ 1748007 h 2199375"/>
                <a:gd name="connsiteX4" fmla="*/ 1270001 w 1537144"/>
                <a:gd name="connsiteY4" fmla="*/ 0 h 2199375"/>
                <a:gd name="connsiteX5" fmla="*/ 1315372 w 1537144"/>
                <a:gd name="connsiteY5" fmla="*/ 37434 h 2199375"/>
                <a:gd name="connsiteX6" fmla="*/ 1468250 w 1537144"/>
                <a:gd name="connsiteY6" fmla="*/ 120414 h 2199375"/>
                <a:gd name="connsiteX7" fmla="*/ 1537144 w 1537144"/>
                <a:gd name="connsiteY7" fmla="*/ 145629 h 2199375"/>
                <a:gd name="connsiteX8" fmla="*/ 869841 w 1537144"/>
                <a:gd name="connsiteY8" fmla="*/ 2199375 h 219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7144" h="2199375">
                  <a:moveTo>
                    <a:pt x="869841" y="2199375"/>
                  </a:moveTo>
                  <a:lnTo>
                    <a:pt x="627480" y="2110670"/>
                  </a:lnTo>
                  <a:cubicBezTo>
                    <a:pt x="444433" y="2033248"/>
                    <a:pt x="270488" y="1938521"/>
                    <a:pt x="107695" y="1828540"/>
                  </a:cubicBezTo>
                  <a:lnTo>
                    <a:pt x="0" y="1748007"/>
                  </a:lnTo>
                  <a:lnTo>
                    <a:pt x="1270001" y="0"/>
                  </a:lnTo>
                  <a:lnTo>
                    <a:pt x="1315372" y="37434"/>
                  </a:lnTo>
                  <a:cubicBezTo>
                    <a:pt x="1363252" y="69782"/>
                    <a:pt x="1414412" y="97642"/>
                    <a:pt x="1468250" y="120414"/>
                  </a:cubicBezTo>
                  <a:lnTo>
                    <a:pt x="1537144" y="145629"/>
                  </a:lnTo>
                  <a:lnTo>
                    <a:pt x="869841" y="2199375"/>
                  </a:ln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7" name="Segment 1"/>
            <p:cNvSpPr/>
            <p:nvPr/>
          </p:nvSpPr>
          <p:spPr>
            <a:xfrm rot="10800000">
              <a:off x="6092861" y="369000"/>
              <a:ext cx="945352" cy="2204272"/>
            </a:xfrm>
            <a:custGeom>
              <a:avLst/>
              <a:gdLst>
                <a:gd name="connsiteX0" fmla="*/ 945345 w 945352"/>
                <a:gd name="connsiteY0" fmla="*/ 2204272 h 2204272"/>
                <a:gd name="connsiteX1" fmla="*/ 35395 w 945352"/>
                <a:gd name="connsiteY1" fmla="*/ 2066700 h 2204272"/>
                <a:gd name="connsiteX2" fmla="*/ 0 w 945352"/>
                <a:gd name="connsiteY2" fmla="*/ 2053745 h 2204272"/>
                <a:gd name="connsiteX3" fmla="*/ 667302 w 945352"/>
                <a:gd name="connsiteY3" fmla="*/ 0 h 2204272"/>
                <a:gd name="connsiteX4" fmla="*/ 677713 w 945352"/>
                <a:gd name="connsiteY4" fmla="*/ 3810 h 2204272"/>
                <a:gd name="connsiteX5" fmla="*/ 945345 w 945352"/>
                <a:gd name="connsiteY5" fmla="*/ 44272 h 2204272"/>
                <a:gd name="connsiteX6" fmla="*/ 945352 w 945352"/>
                <a:gd name="connsiteY6" fmla="*/ 44272 h 2204272"/>
                <a:gd name="connsiteX7" fmla="*/ 945352 w 945352"/>
                <a:gd name="connsiteY7" fmla="*/ 2204272 h 2204272"/>
                <a:gd name="connsiteX8" fmla="*/ 945345 w 945352"/>
                <a:gd name="connsiteY8" fmla="*/ 2204272 h 22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52" h="2204272">
                  <a:moveTo>
                    <a:pt x="945345" y="2204272"/>
                  </a:moveTo>
                  <a:cubicBezTo>
                    <a:pt x="628471" y="2204272"/>
                    <a:pt x="322847" y="2156108"/>
                    <a:pt x="35395" y="2066700"/>
                  </a:cubicBezTo>
                  <a:lnTo>
                    <a:pt x="0" y="2053745"/>
                  </a:lnTo>
                  <a:lnTo>
                    <a:pt x="667302" y="0"/>
                  </a:lnTo>
                  <a:lnTo>
                    <a:pt x="677713" y="3810"/>
                  </a:lnTo>
                  <a:cubicBezTo>
                    <a:pt x="762257" y="30106"/>
                    <a:pt x="852147" y="44272"/>
                    <a:pt x="945345" y="44272"/>
                  </a:cubicBezTo>
                  <a:lnTo>
                    <a:pt x="945352" y="44272"/>
                  </a:lnTo>
                  <a:lnTo>
                    <a:pt x="945352" y="2204272"/>
                  </a:lnTo>
                  <a:lnTo>
                    <a:pt x="945345" y="2204272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92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4" name="Segment 20 text"/>
            <p:cNvSpPr/>
            <p:nvPr/>
          </p:nvSpPr>
          <p:spPr>
            <a:xfrm rot="15670920">
              <a:off x="4710300" y="129674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Zonk</a:t>
              </a:r>
            </a:p>
          </p:txBody>
        </p:sp>
        <p:sp>
          <p:nvSpPr>
            <p:cNvPr id="303" name="Segment 19 text"/>
            <p:cNvSpPr/>
            <p:nvPr/>
          </p:nvSpPr>
          <p:spPr>
            <a:xfrm rot="14550735">
              <a:off x="4091316" y="150679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302" name="Segment 18 text"/>
            <p:cNvSpPr/>
            <p:nvPr/>
          </p:nvSpPr>
          <p:spPr>
            <a:xfrm rot="13485510">
              <a:off x="3587710" y="1879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301" name="Segment 17 text"/>
            <p:cNvSpPr/>
            <p:nvPr/>
          </p:nvSpPr>
          <p:spPr>
            <a:xfrm rot="12410662">
              <a:off x="3224914" y="2395225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300" name="Segment 16 text"/>
            <p:cNvSpPr/>
            <p:nvPr/>
          </p:nvSpPr>
          <p:spPr>
            <a:xfrm rot="11254157">
              <a:off x="3051103" y="298214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Zonk</a:t>
              </a:r>
            </a:p>
          </p:txBody>
        </p:sp>
        <p:sp>
          <p:nvSpPr>
            <p:cNvPr id="299" name="Segment 15 text"/>
            <p:cNvSpPr/>
            <p:nvPr/>
          </p:nvSpPr>
          <p:spPr>
            <a:xfrm rot="10245823">
              <a:off x="3075115" y="360608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400</a:t>
              </a:r>
            </a:p>
          </p:txBody>
        </p:sp>
        <p:sp>
          <p:nvSpPr>
            <p:cNvPr id="298" name="Segment 14 text"/>
            <p:cNvSpPr/>
            <p:nvPr/>
          </p:nvSpPr>
          <p:spPr>
            <a:xfrm rot="9121895">
              <a:off x="3267028" y="419173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97" name="Segment 13 text"/>
            <p:cNvSpPr/>
            <p:nvPr/>
          </p:nvSpPr>
          <p:spPr>
            <a:xfrm rot="8078206">
              <a:off x="3641483" y="4669553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296" name="Segment 12 text"/>
            <p:cNvSpPr/>
            <p:nvPr/>
          </p:nvSpPr>
          <p:spPr>
            <a:xfrm rot="6999791">
              <a:off x="4120440" y="5013022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1,000</a:t>
              </a:r>
            </a:p>
          </p:txBody>
        </p:sp>
        <p:sp>
          <p:nvSpPr>
            <p:cNvPr id="295" name="Segment 11 text"/>
            <p:cNvSpPr/>
            <p:nvPr/>
          </p:nvSpPr>
          <p:spPr>
            <a:xfrm rot="5922014">
              <a:off x="4709493" y="5203708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Zonk</a:t>
              </a:r>
            </a:p>
          </p:txBody>
        </p:sp>
        <p:sp>
          <p:nvSpPr>
            <p:cNvPr id="294" name="Segment 10 text"/>
            <p:cNvSpPr/>
            <p:nvPr/>
          </p:nvSpPr>
          <p:spPr>
            <a:xfrm rot="4853777">
              <a:off x="5305393" y="520370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900</a:t>
              </a:r>
            </a:p>
          </p:txBody>
        </p:sp>
        <p:sp>
          <p:nvSpPr>
            <p:cNvPr id="293" name="Segment 9 text"/>
            <p:cNvSpPr/>
            <p:nvPr/>
          </p:nvSpPr>
          <p:spPr>
            <a:xfrm rot="3791521">
              <a:off x="5877772" y="50335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800</a:t>
              </a:r>
            </a:p>
          </p:txBody>
        </p:sp>
        <p:sp>
          <p:nvSpPr>
            <p:cNvPr id="292" name="Segment 8 text"/>
            <p:cNvSpPr/>
            <p:nvPr/>
          </p:nvSpPr>
          <p:spPr>
            <a:xfrm rot="1635201">
              <a:off x="6758264" y="419230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291" name="Segment 7 text"/>
            <p:cNvSpPr/>
            <p:nvPr/>
          </p:nvSpPr>
          <p:spPr>
            <a:xfrm rot="2677341">
              <a:off x="6375719" y="4677747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700</a:t>
              </a:r>
            </a:p>
          </p:txBody>
        </p:sp>
        <p:sp>
          <p:nvSpPr>
            <p:cNvPr id="290" name="Segment 6 text"/>
            <p:cNvSpPr/>
            <p:nvPr/>
          </p:nvSpPr>
          <p:spPr>
            <a:xfrm rot="567825">
              <a:off x="6946271" y="3605462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Zonk</a:t>
              </a:r>
            </a:p>
          </p:txBody>
        </p:sp>
        <p:sp>
          <p:nvSpPr>
            <p:cNvPr id="287" name="Segment 5 text"/>
            <p:cNvSpPr/>
            <p:nvPr/>
          </p:nvSpPr>
          <p:spPr>
            <a:xfrm rot="21147311">
              <a:off x="6968054" y="300648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286" name="Segment 4 text"/>
            <p:cNvSpPr/>
            <p:nvPr/>
          </p:nvSpPr>
          <p:spPr>
            <a:xfrm rot="19974619">
              <a:off x="6790064" y="2401141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400</a:t>
              </a:r>
            </a:p>
          </p:txBody>
        </p:sp>
        <p:sp>
          <p:nvSpPr>
            <p:cNvPr id="285" name="Segment 3 text"/>
            <p:cNvSpPr/>
            <p:nvPr/>
          </p:nvSpPr>
          <p:spPr>
            <a:xfrm rot="18924954">
              <a:off x="6444871" y="1891919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284" name="Segment 2 text"/>
            <p:cNvSpPr/>
            <p:nvPr/>
          </p:nvSpPr>
          <p:spPr>
            <a:xfrm rot="17879892">
              <a:off x="5919819" y="1505606"/>
              <a:ext cx="2151925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83" name="Segment 1 text"/>
            <p:cNvSpPr/>
            <p:nvPr/>
          </p:nvSpPr>
          <p:spPr>
            <a:xfrm rot="16699658">
              <a:off x="5335361" y="1286797"/>
              <a:ext cx="2137183" cy="360000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ctr" defTabSz="975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33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07" name="Anchor"/>
          <p:cNvSpPr/>
          <p:nvPr/>
        </p:nvSpPr>
        <p:spPr>
          <a:xfrm>
            <a:off x="5542400" y="3916800"/>
            <a:ext cx="1920000" cy="192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41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Start Button"/>
          <p:cNvSpPr/>
          <p:nvPr/>
        </p:nvSpPr>
        <p:spPr>
          <a:xfrm>
            <a:off x="5542400" y="3916800"/>
            <a:ext cx="1920000" cy="1920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13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SPIN!</a:t>
            </a:r>
          </a:p>
        </p:txBody>
      </p:sp>
      <p:sp>
        <p:nvSpPr>
          <p:cNvPr id="306" name="Marker"/>
          <p:cNvSpPr/>
          <p:nvPr/>
        </p:nvSpPr>
        <p:spPr>
          <a:xfrm rot="10800000">
            <a:off x="6208339" y="1227190"/>
            <a:ext cx="576000" cy="5751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92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47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78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56A14-1A0F-440A-08AD-43167FAC9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627157-4436-8EA7-B00E-832D54CAEBF3}"/>
              </a:ext>
            </a:extLst>
          </p:cNvPr>
          <p:cNvSpPr/>
          <p:nvPr/>
        </p:nvSpPr>
        <p:spPr bwMode="auto">
          <a:xfrm>
            <a:off x="0" y="7565721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60B9D-686F-5CDE-D2DA-446B46A375C8}"/>
              </a:ext>
            </a:extLst>
          </p:cNvPr>
          <p:cNvSpPr txBox="1"/>
          <p:nvPr/>
        </p:nvSpPr>
        <p:spPr>
          <a:xfrm>
            <a:off x="237995" y="7706049"/>
            <a:ext cx="12763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What terrible thing did the Egyptians do to the Israelite people?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01B82E-D91D-6D97-12CE-7F5934C87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0D8A64-07BA-5945-7BF4-FE89141A1CA5}"/>
              </a:ext>
            </a:extLst>
          </p:cNvPr>
          <p:cNvSpPr/>
          <p:nvPr/>
        </p:nvSpPr>
        <p:spPr bwMode="auto">
          <a:xfrm>
            <a:off x="0" y="7565721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509B7-6CD4-81BE-9C17-452E31A32DD7}"/>
              </a:ext>
            </a:extLst>
          </p:cNvPr>
          <p:cNvSpPr txBox="1"/>
          <p:nvPr/>
        </p:nvSpPr>
        <p:spPr>
          <a:xfrm>
            <a:off x="237995" y="7706049"/>
            <a:ext cx="12763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Why did Moses’ mother hide him in a</a:t>
            </a:r>
          </a:p>
          <a:p>
            <a:r>
              <a:rPr lang="en-US" sz="5400" dirty="0"/>
              <a:t>basket on the river when he was a baby?</a:t>
            </a:r>
          </a:p>
        </p:txBody>
      </p:sp>
    </p:spTree>
    <p:extLst>
      <p:ext uri="{BB962C8B-B14F-4D97-AF65-F5344CB8AC3E}">
        <p14:creationId xmlns:p14="http://schemas.microsoft.com/office/powerpoint/2010/main" val="549885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1394F8-FD76-1EBC-4206-6569A7BDF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172DD2-ACF3-4673-67AF-BBF1CF3EA9F9}"/>
              </a:ext>
            </a:extLst>
          </p:cNvPr>
          <p:cNvSpPr/>
          <p:nvPr/>
        </p:nvSpPr>
        <p:spPr bwMode="auto">
          <a:xfrm>
            <a:off x="0" y="7565721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95BC6-5C05-8916-B001-35BCAA62F3C1}"/>
              </a:ext>
            </a:extLst>
          </p:cNvPr>
          <p:cNvSpPr txBox="1"/>
          <p:nvPr/>
        </p:nvSpPr>
        <p:spPr>
          <a:xfrm>
            <a:off x="237995" y="7706049"/>
            <a:ext cx="12763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Who found Moses and decided to take</a:t>
            </a:r>
          </a:p>
          <a:p>
            <a:r>
              <a:rPr lang="en-US" sz="5400" dirty="0"/>
              <a:t>care of him instead of killing him?</a:t>
            </a:r>
          </a:p>
        </p:txBody>
      </p:sp>
    </p:spTree>
    <p:extLst>
      <p:ext uri="{BB962C8B-B14F-4D97-AF65-F5344CB8AC3E}">
        <p14:creationId xmlns:p14="http://schemas.microsoft.com/office/powerpoint/2010/main" val="305654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AED676C-A552-C481-A29C-41653048F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4D72A58-BAB4-3849-14DF-EF9E8D840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AA6BCA-2A0E-FEF4-F7E6-FDB1648999C0}"/>
              </a:ext>
            </a:extLst>
          </p:cNvPr>
          <p:cNvSpPr/>
          <p:nvPr/>
        </p:nvSpPr>
        <p:spPr bwMode="auto">
          <a:xfrm>
            <a:off x="0" y="7565721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FEFBA-9BD2-8A5B-05A4-F173898EA50C}"/>
              </a:ext>
            </a:extLst>
          </p:cNvPr>
          <p:cNvSpPr txBox="1"/>
          <p:nvPr/>
        </p:nvSpPr>
        <p:spPr>
          <a:xfrm>
            <a:off x="237995" y="7706049"/>
            <a:ext cx="127635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When Moses grew up, saw and Egyptian man beating an Israelite man, what did Moses do?</a:t>
            </a:r>
          </a:p>
        </p:txBody>
      </p:sp>
    </p:spTree>
    <p:extLst>
      <p:ext uri="{BB962C8B-B14F-4D97-AF65-F5344CB8AC3E}">
        <p14:creationId xmlns:p14="http://schemas.microsoft.com/office/powerpoint/2010/main" val="377109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93CB44-F562-0C0A-52D2-486B40AEF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4400F-5F17-E09B-3F59-3E3FB837196F}"/>
              </a:ext>
            </a:extLst>
          </p:cNvPr>
          <p:cNvSpPr txBox="1"/>
          <p:nvPr/>
        </p:nvSpPr>
        <p:spPr>
          <a:xfrm>
            <a:off x="1202499" y="2655518"/>
            <a:ext cx="108224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Moses could become the one who would lead the Israelites to freedom from the Egyptians without God’s help.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F2C403-6BDA-1CBA-012D-CF387CEFE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9"/>
            <a:ext cx="13001548" cy="97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A6BCA-2A0E-FEF4-F7E6-FDB1648999C0}"/>
              </a:ext>
            </a:extLst>
          </p:cNvPr>
          <p:cNvSpPr/>
          <p:nvPr/>
        </p:nvSpPr>
        <p:spPr bwMode="auto">
          <a:xfrm>
            <a:off x="0" y="7565721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FEFBA-9BD2-8A5B-05A4-F173898EA50C}"/>
              </a:ext>
            </a:extLst>
          </p:cNvPr>
          <p:cNvSpPr txBox="1"/>
          <p:nvPr/>
        </p:nvSpPr>
        <p:spPr>
          <a:xfrm>
            <a:off x="237995" y="7706049"/>
            <a:ext cx="12763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What did God tell Moses that He was going to help Moses do?</a:t>
            </a:r>
          </a:p>
        </p:txBody>
      </p:sp>
    </p:spTree>
    <p:extLst>
      <p:ext uri="{BB962C8B-B14F-4D97-AF65-F5344CB8AC3E}">
        <p14:creationId xmlns:p14="http://schemas.microsoft.com/office/powerpoint/2010/main" val="3415946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B28C7A9-83D2-7A52-4453-F20FEF1E0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979690-29B5-2501-9761-824F246002FF}"/>
              </a:ext>
            </a:extLst>
          </p:cNvPr>
          <p:cNvSpPr/>
          <p:nvPr/>
        </p:nvSpPr>
        <p:spPr bwMode="auto">
          <a:xfrm>
            <a:off x="0" y="7277622"/>
            <a:ext cx="13001549" cy="23674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A4EEF-5491-2E1E-FA5B-59EF2ECBF5B4}"/>
              </a:ext>
            </a:extLst>
          </p:cNvPr>
          <p:cNvSpPr txBox="1"/>
          <p:nvPr/>
        </p:nvSpPr>
        <p:spPr>
          <a:xfrm>
            <a:off x="87682" y="7307169"/>
            <a:ext cx="129171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When Moses told Pharaoh to let the Israelites go, Pharaoh said no. What did God do to the Egyptians because of this?</a:t>
            </a:r>
          </a:p>
        </p:txBody>
      </p:sp>
    </p:spTree>
    <p:extLst>
      <p:ext uri="{BB962C8B-B14F-4D97-AF65-F5344CB8AC3E}">
        <p14:creationId xmlns:p14="http://schemas.microsoft.com/office/powerpoint/2010/main" val="1043125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979690-29B5-2501-9761-824F246002FF}"/>
              </a:ext>
            </a:extLst>
          </p:cNvPr>
          <p:cNvSpPr/>
          <p:nvPr/>
        </p:nvSpPr>
        <p:spPr bwMode="auto">
          <a:xfrm>
            <a:off x="0" y="7598439"/>
            <a:ext cx="13001549" cy="20793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A4EEF-5491-2E1E-FA5B-59EF2ECBF5B4}"/>
              </a:ext>
            </a:extLst>
          </p:cNvPr>
          <p:cNvSpPr txBox="1"/>
          <p:nvPr/>
        </p:nvSpPr>
        <p:spPr>
          <a:xfrm>
            <a:off x="136346" y="7598439"/>
            <a:ext cx="128684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Name one of the plagues (troubles) God</a:t>
            </a:r>
          </a:p>
          <a:p>
            <a:r>
              <a:rPr lang="en-US" sz="5400" dirty="0"/>
              <a:t>caused to happen to the Egyptians.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21061642-308B-3CA3-1E44-134EB78E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6" y="233137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5CF56C87-E0DA-EF0A-2ED2-1B9F35AF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33137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587F970B-DB2C-6182-9CB9-A7784FB0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46" y="233137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C2600BBF-60F2-11B8-A927-6D2E9A19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754" y="233136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CE8BBF1D-E1A3-0786-34D8-83BE5BEA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6" y="2738341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B1C0ABD3-CC64-0F59-1F38-31006F49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30" y="2738341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7F876A0C-7616-29FB-1369-B9282E12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45" y="2738341"/>
            <a:ext cx="3086536" cy="23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>
            <a:extLst>
              <a:ext uri="{FF2B5EF4-FFF2-40B4-BE49-F238E27FC236}">
                <a16:creationId xmlns:a16="http://schemas.microsoft.com/office/drawing/2014/main" id="{10EE9E0E-9A84-FE67-80CE-DF1ED04F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61" y="2736922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>
            <a:extLst>
              <a:ext uri="{FF2B5EF4-FFF2-40B4-BE49-F238E27FC236}">
                <a16:creationId xmlns:a16="http://schemas.microsoft.com/office/drawing/2014/main" id="{0C32DF20-4B18-DC7D-275D-781DA03E1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3" y="5092010"/>
            <a:ext cx="3086535" cy="23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>
            <a:extLst>
              <a:ext uri="{FF2B5EF4-FFF2-40B4-BE49-F238E27FC236}">
                <a16:creationId xmlns:a16="http://schemas.microsoft.com/office/drawing/2014/main" id="{C28EAE7B-0A37-0B44-DC32-CF9B1532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85" y="5050401"/>
            <a:ext cx="3086536" cy="23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74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EFE3198-6A8B-F2C8-E665-FBCE6677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04799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31B0C7-D8C5-1D74-854A-E2115C7F2214}"/>
              </a:ext>
            </a:extLst>
          </p:cNvPr>
          <p:cNvSpPr txBox="1"/>
          <p:nvPr/>
        </p:nvSpPr>
        <p:spPr>
          <a:xfrm>
            <a:off x="876821" y="1986460"/>
            <a:ext cx="116742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After the firstborn son died</a:t>
            </a:r>
          </a:p>
          <a:p>
            <a:pPr algn="ctr"/>
            <a:r>
              <a:rPr lang="en-US" sz="5400" dirty="0"/>
              <a:t>in each of the Egyptian’s homes,</a:t>
            </a:r>
          </a:p>
          <a:p>
            <a:pPr algn="ctr"/>
            <a:r>
              <a:rPr lang="en-US" sz="5400" dirty="0"/>
              <a:t>Pharoah still did not let the Israelites</a:t>
            </a:r>
          </a:p>
          <a:p>
            <a:pPr algn="ctr"/>
            <a:r>
              <a:rPr lang="en-US" sz="5400" dirty="0"/>
              <a:t>leave Egypt.</a:t>
            </a:r>
          </a:p>
        </p:txBody>
      </p:sp>
    </p:spTree>
    <p:extLst>
      <p:ext uri="{BB962C8B-B14F-4D97-AF65-F5344CB8AC3E}">
        <p14:creationId xmlns:p14="http://schemas.microsoft.com/office/powerpoint/2010/main" val="1080006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EFE3198-6A8B-F2C8-E665-FBCE6677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04799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31B0C7-D8C5-1D74-854A-E2115C7F2214}"/>
              </a:ext>
            </a:extLst>
          </p:cNvPr>
          <p:cNvSpPr txBox="1"/>
          <p:nvPr/>
        </p:nvSpPr>
        <p:spPr>
          <a:xfrm>
            <a:off x="876821" y="1986460"/>
            <a:ext cx="116742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God told the Israelites to ask</a:t>
            </a:r>
          </a:p>
          <a:p>
            <a:pPr algn="ctr"/>
            <a:r>
              <a:rPr lang="en-US" sz="5400" dirty="0"/>
              <a:t>the Egyptians for all kinds of treasure,</a:t>
            </a:r>
          </a:p>
          <a:p>
            <a:pPr algn="ctr"/>
            <a:r>
              <a:rPr lang="en-US" sz="5400" dirty="0"/>
              <a:t>and the Egyptians gave it to them.</a:t>
            </a:r>
          </a:p>
        </p:txBody>
      </p:sp>
    </p:spTree>
    <p:extLst>
      <p:ext uri="{BB962C8B-B14F-4D97-AF65-F5344CB8AC3E}">
        <p14:creationId xmlns:p14="http://schemas.microsoft.com/office/powerpoint/2010/main" val="2580760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6B8A3FA8-0ECA-051B-8C30-1BE630D7F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CF12E3-E0FA-A90F-66D1-9648F2C2CF4B}"/>
              </a:ext>
            </a:extLst>
          </p:cNvPr>
          <p:cNvSpPr txBox="1"/>
          <p:nvPr/>
        </p:nvSpPr>
        <p:spPr>
          <a:xfrm>
            <a:off x="-1626" y="2753141"/>
            <a:ext cx="13004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 After the Israelites left</a:t>
            </a:r>
          </a:p>
          <a:p>
            <a:pPr algn="ctr"/>
            <a:r>
              <a:rPr lang="en-US" sz="5400" dirty="0"/>
              <a:t>Egypt, Pharaoh changed his mind and</a:t>
            </a:r>
          </a:p>
          <a:p>
            <a:pPr algn="ctr"/>
            <a:r>
              <a:rPr lang="en-US" sz="5400" dirty="0"/>
              <a:t>decided to chase after them to bring</a:t>
            </a:r>
          </a:p>
          <a:p>
            <a:pPr algn="ctr"/>
            <a:r>
              <a:rPr lang="en-US" sz="5400" dirty="0"/>
              <a:t>them back.</a:t>
            </a:r>
          </a:p>
        </p:txBody>
      </p:sp>
    </p:spTree>
    <p:extLst>
      <p:ext uri="{BB962C8B-B14F-4D97-AF65-F5344CB8AC3E}">
        <p14:creationId xmlns:p14="http://schemas.microsoft.com/office/powerpoint/2010/main" val="1667474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B312864-D6A4-D0D3-88C4-2875D0D5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004798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7F9F2-FC26-D9F7-201B-DD4814831B9A}"/>
              </a:ext>
            </a:extLst>
          </p:cNvPr>
          <p:cNvSpPr/>
          <p:nvPr/>
        </p:nvSpPr>
        <p:spPr bwMode="auto">
          <a:xfrm>
            <a:off x="0" y="7177414"/>
            <a:ext cx="13001549" cy="246762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9647D-8A8C-3D33-71CD-29D5FEEC26AD}"/>
              </a:ext>
            </a:extLst>
          </p:cNvPr>
          <p:cNvSpPr txBox="1"/>
          <p:nvPr/>
        </p:nvSpPr>
        <p:spPr>
          <a:xfrm>
            <a:off x="212941" y="7177414"/>
            <a:ext cx="127951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When the Israelites saw the Egyptians chasing after them, what was blocking the Israelites from running any further?</a:t>
            </a:r>
          </a:p>
        </p:txBody>
      </p:sp>
    </p:spTree>
    <p:extLst>
      <p:ext uri="{BB962C8B-B14F-4D97-AF65-F5344CB8AC3E}">
        <p14:creationId xmlns:p14="http://schemas.microsoft.com/office/powerpoint/2010/main" val="197215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y God is Powerful">
            <a:hlinkClick r:id="" action="ppaction://media"/>
            <a:extLst>
              <a:ext uri="{FF2B5EF4-FFF2-40B4-BE49-F238E27FC236}">
                <a16:creationId xmlns:a16="http://schemas.microsoft.com/office/drawing/2014/main" id="{1A49D569-45AD-674E-C3B2-C0061A612A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18" y="-54751"/>
            <a:ext cx="12991282" cy="98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999A01C-C2E4-F751-11CB-7BE034E3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3" y="2439"/>
            <a:ext cx="13013731" cy="97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7F9F2-FC26-D9F7-201B-DD4814831B9A}"/>
              </a:ext>
            </a:extLst>
          </p:cNvPr>
          <p:cNvSpPr/>
          <p:nvPr/>
        </p:nvSpPr>
        <p:spPr bwMode="auto">
          <a:xfrm>
            <a:off x="0" y="7177414"/>
            <a:ext cx="13001549" cy="246762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9647D-8A8C-3D33-71CD-29D5FEEC26AD}"/>
              </a:ext>
            </a:extLst>
          </p:cNvPr>
          <p:cNvSpPr txBox="1"/>
          <p:nvPr/>
        </p:nvSpPr>
        <p:spPr>
          <a:xfrm>
            <a:off x="275573" y="7177414"/>
            <a:ext cx="127324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What amazing thing did God do through</a:t>
            </a:r>
          </a:p>
          <a:p>
            <a:r>
              <a:rPr lang="en-US" sz="5400" dirty="0"/>
              <a:t>Moses so the Israelites could get away</a:t>
            </a:r>
          </a:p>
          <a:p>
            <a:r>
              <a:rPr lang="en-US" sz="5400" dirty="0"/>
              <a:t>from the Egyptians?</a:t>
            </a:r>
          </a:p>
        </p:txBody>
      </p:sp>
    </p:spTree>
    <p:extLst>
      <p:ext uri="{BB962C8B-B14F-4D97-AF65-F5344CB8AC3E}">
        <p14:creationId xmlns:p14="http://schemas.microsoft.com/office/powerpoint/2010/main" val="1998915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A714C39-9529-70C8-EA18-F6EF3150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3" y="2439"/>
            <a:ext cx="13013731" cy="97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07F9F2-FC26-D9F7-201B-DD4814831B9A}"/>
              </a:ext>
            </a:extLst>
          </p:cNvPr>
          <p:cNvSpPr/>
          <p:nvPr/>
        </p:nvSpPr>
        <p:spPr bwMode="auto">
          <a:xfrm>
            <a:off x="0" y="7177414"/>
            <a:ext cx="13001549" cy="246762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9647D-8A8C-3D33-71CD-29D5FEEC26AD}"/>
              </a:ext>
            </a:extLst>
          </p:cNvPr>
          <p:cNvSpPr txBox="1"/>
          <p:nvPr/>
        </p:nvSpPr>
        <p:spPr>
          <a:xfrm>
            <a:off x="137785" y="7177414"/>
            <a:ext cx="128702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When the Israelites were hungry in the</a:t>
            </a:r>
          </a:p>
          <a:p>
            <a:r>
              <a:rPr lang="en-US" sz="5400" dirty="0"/>
              <a:t>wilderness, what was 1 of the things God</a:t>
            </a:r>
          </a:p>
          <a:p>
            <a:r>
              <a:rPr lang="en-US" sz="5400" dirty="0"/>
              <a:t>sent to feed them?</a:t>
            </a:r>
          </a:p>
        </p:txBody>
      </p:sp>
    </p:spTree>
    <p:extLst>
      <p:ext uri="{BB962C8B-B14F-4D97-AF65-F5344CB8AC3E}">
        <p14:creationId xmlns:p14="http://schemas.microsoft.com/office/powerpoint/2010/main" val="3249460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A714C39-9529-70C8-EA18-F6EF3150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3" y="2439"/>
            <a:ext cx="13013731" cy="97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640FE-5C06-6043-3B97-A0C17D664338}"/>
              </a:ext>
            </a:extLst>
          </p:cNvPr>
          <p:cNvSpPr txBox="1"/>
          <p:nvPr/>
        </p:nvSpPr>
        <p:spPr>
          <a:xfrm>
            <a:off x="106408" y="2337643"/>
            <a:ext cx="127765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God wanted the Israelites to</a:t>
            </a:r>
          </a:p>
          <a:p>
            <a:pPr algn="ctr"/>
            <a:r>
              <a:rPr lang="en-US" sz="5400" dirty="0"/>
              <a:t>take only enough manna for what they</a:t>
            </a:r>
          </a:p>
          <a:p>
            <a:pPr algn="ctr"/>
            <a:r>
              <a:rPr lang="en-US" sz="5400" dirty="0"/>
              <a:t>needed for each day. God wanted them</a:t>
            </a:r>
          </a:p>
          <a:p>
            <a:pPr algn="ctr"/>
            <a:r>
              <a:rPr lang="en-US" sz="5400" dirty="0"/>
              <a:t>to trust Him for what they needed each</a:t>
            </a:r>
          </a:p>
          <a:p>
            <a:pPr algn="ctr"/>
            <a:r>
              <a:rPr lang="en-US" sz="5400" dirty="0"/>
              <a:t>day.</a:t>
            </a:r>
          </a:p>
        </p:txBody>
      </p:sp>
    </p:spTree>
    <p:extLst>
      <p:ext uri="{BB962C8B-B14F-4D97-AF65-F5344CB8AC3E}">
        <p14:creationId xmlns:p14="http://schemas.microsoft.com/office/powerpoint/2010/main" val="3242560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1149CC-0DAE-DD91-B336-59B361D34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753FA-A8E3-C355-6432-CE608E577FA1}"/>
              </a:ext>
            </a:extLst>
          </p:cNvPr>
          <p:cNvSpPr txBox="1"/>
          <p:nvPr/>
        </p:nvSpPr>
        <p:spPr>
          <a:xfrm>
            <a:off x="0" y="1922145"/>
            <a:ext cx="127765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 </a:t>
            </a:r>
          </a:p>
          <a:p>
            <a:pPr algn="ctr"/>
            <a:r>
              <a:rPr lang="en-US" sz="5400" dirty="0"/>
              <a:t>When Moses went up the</a:t>
            </a:r>
          </a:p>
          <a:p>
            <a:pPr algn="ctr"/>
            <a:r>
              <a:rPr lang="en-US" sz="5400" dirty="0"/>
              <a:t>mountain to meet with God, the rest of</a:t>
            </a:r>
          </a:p>
          <a:p>
            <a:pPr algn="ctr"/>
            <a:r>
              <a:rPr lang="en-US" sz="5400" dirty="0"/>
              <a:t>the Israelites were allowed to be on the</a:t>
            </a:r>
          </a:p>
          <a:p>
            <a:pPr algn="ctr"/>
            <a:r>
              <a:rPr lang="en-US" sz="5400" dirty="0"/>
              <a:t>mountain too.</a:t>
            </a:r>
          </a:p>
        </p:txBody>
      </p:sp>
    </p:spTree>
    <p:extLst>
      <p:ext uri="{BB962C8B-B14F-4D97-AF65-F5344CB8AC3E}">
        <p14:creationId xmlns:p14="http://schemas.microsoft.com/office/powerpoint/2010/main" val="259810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9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1149CC-0DAE-DD91-B336-59B361D34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7214992"/>
            <a:ext cx="13001549" cy="24300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237995" y="7166454"/>
            <a:ext cx="12763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Why couldn’t the Israelites be on the</a:t>
            </a:r>
          </a:p>
          <a:p>
            <a:r>
              <a:rPr lang="en-US" sz="5400" dirty="0"/>
              <a:t>mountain or even touch it when Moses</a:t>
            </a:r>
          </a:p>
          <a:p>
            <a:r>
              <a:rPr lang="en-US" sz="5400" dirty="0"/>
              <a:t>was there meeting with God?</a:t>
            </a:r>
          </a:p>
        </p:txBody>
      </p:sp>
    </p:spTree>
    <p:extLst>
      <p:ext uri="{BB962C8B-B14F-4D97-AF65-F5344CB8AC3E}">
        <p14:creationId xmlns:p14="http://schemas.microsoft.com/office/powerpoint/2010/main" val="733557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5CDB8CE-DB00-7DA5-608C-FD8EF1E9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2439"/>
            <a:ext cx="12999118" cy="97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120213" y="3308437"/>
            <a:ext cx="127635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Ture/False</a:t>
            </a:r>
          </a:p>
          <a:p>
            <a:pPr algn="ctr"/>
            <a:r>
              <a:rPr lang="en-US" sz="5400" dirty="0"/>
              <a:t>The biggest reason God</a:t>
            </a:r>
          </a:p>
          <a:p>
            <a:pPr algn="ctr"/>
            <a:r>
              <a:rPr lang="en-US" sz="5400" dirty="0"/>
              <a:t>gave His 10 Commandments is to show</a:t>
            </a:r>
          </a:p>
          <a:p>
            <a:pPr algn="ctr"/>
            <a:r>
              <a:rPr lang="en-US" sz="5400" dirty="0"/>
              <a:t>us how sinful we are.</a:t>
            </a:r>
          </a:p>
        </p:txBody>
      </p:sp>
    </p:spTree>
    <p:extLst>
      <p:ext uri="{BB962C8B-B14F-4D97-AF65-F5344CB8AC3E}">
        <p14:creationId xmlns:p14="http://schemas.microsoft.com/office/powerpoint/2010/main" val="3021636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C755788-7145-CB51-A48E-36C64C8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" y="1"/>
            <a:ext cx="13002367" cy="97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7214992"/>
            <a:ext cx="13001549" cy="24300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237995" y="7166454"/>
            <a:ext cx="12763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What terrible thing did the Israelites do</a:t>
            </a:r>
          </a:p>
          <a:p>
            <a:r>
              <a:rPr lang="en-US" sz="5400" dirty="0"/>
              <a:t>while Moses was up on the mountain</a:t>
            </a:r>
          </a:p>
          <a:p>
            <a:r>
              <a:rPr lang="en-US" sz="5400" dirty="0"/>
              <a:t>meeting with God?</a:t>
            </a:r>
          </a:p>
        </p:txBody>
      </p:sp>
    </p:spTree>
    <p:extLst>
      <p:ext uri="{BB962C8B-B14F-4D97-AF65-F5344CB8AC3E}">
        <p14:creationId xmlns:p14="http://schemas.microsoft.com/office/powerpoint/2010/main" val="2552431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C755788-7145-CB51-A48E-36C64C8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" y="1"/>
            <a:ext cx="13002367" cy="97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7214992"/>
            <a:ext cx="13001549" cy="24300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118997" y="7692547"/>
            <a:ext cx="12763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Why was this so serious?</a:t>
            </a:r>
          </a:p>
        </p:txBody>
      </p:sp>
    </p:spTree>
    <p:extLst>
      <p:ext uri="{BB962C8B-B14F-4D97-AF65-F5344CB8AC3E}">
        <p14:creationId xmlns:p14="http://schemas.microsoft.com/office/powerpoint/2010/main" val="3236804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96F82B6-DD10-C0A0-51E3-EA95AF32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004798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237995" y="1899337"/>
            <a:ext cx="1276355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/>
              <a:t>True/False</a:t>
            </a:r>
          </a:p>
          <a:p>
            <a:pPr algn="ctr"/>
            <a:r>
              <a:rPr lang="en-US" sz="5400" dirty="0"/>
              <a:t> When the spies went into</a:t>
            </a:r>
          </a:p>
          <a:p>
            <a:pPr algn="ctr"/>
            <a:r>
              <a:rPr lang="en-US" sz="5400" dirty="0"/>
              <a:t>the land of Canaan, all the spies came</a:t>
            </a:r>
          </a:p>
          <a:p>
            <a:pPr algn="ctr"/>
            <a:r>
              <a:rPr lang="en-US" sz="5400" dirty="0"/>
              <a:t>back believing God would help them take</a:t>
            </a:r>
          </a:p>
          <a:p>
            <a:pPr algn="ctr"/>
            <a:r>
              <a:rPr lang="en-US" sz="5400" dirty="0"/>
              <a:t>the land.</a:t>
            </a:r>
          </a:p>
        </p:txBody>
      </p:sp>
    </p:spTree>
    <p:extLst>
      <p:ext uri="{BB962C8B-B14F-4D97-AF65-F5344CB8AC3E}">
        <p14:creationId xmlns:p14="http://schemas.microsoft.com/office/powerpoint/2010/main" val="391656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F50A5A6A-A0C6-9513-2292-692CBC92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39"/>
            <a:ext cx="13001547" cy="97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7137354"/>
            <a:ext cx="13001549" cy="250768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118997" y="7137354"/>
            <a:ext cx="12763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Because the people refused to believe</a:t>
            </a:r>
          </a:p>
          <a:p>
            <a:r>
              <a:rPr lang="en-US" sz="5400" dirty="0"/>
              <a:t>God would help them take the land, what</a:t>
            </a:r>
          </a:p>
          <a:p>
            <a:r>
              <a:rPr lang="en-US" sz="5400" dirty="0"/>
              <a:t>did God say they would have to do?</a:t>
            </a:r>
          </a:p>
        </p:txBody>
      </p:sp>
    </p:spTree>
    <p:extLst>
      <p:ext uri="{BB962C8B-B14F-4D97-AF65-F5344CB8AC3E}">
        <p14:creationId xmlns:p14="http://schemas.microsoft.com/office/powerpoint/2010/main" val="2686713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0DCADA7-9F71-FCDF-341B-4219B707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004798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5958840"/>
            <a:ext cx="13001549" cy="36862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241246" y="6093780"/>
            <a:ext cx="127635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When the Israelites complained again</a:t>
            </a:r>
          </a:p>
          <a:p>
            <a:r>
              <a:rPr lang="en-US" sz="5400" dirty="0"/>
              <a:t>and God sent the fiery serpents, what</a:t>
            </a:r>
          </a:p>
          <a:p>
            <a:r>
              <a:rPr lang="en-US" sz="5400" dirty="0"/>
              <a:t>was the one way people could be healed</a:t>
            </a:r>
          </a:p>
          <a:p>
            <a:r>
              <a:rPr lang="en-US" sz="5400" dirty="0"/>
              <a:t>from the snake bites?</a:t>
            </a:r>
          </a:p>
        </p:txBody>
      </p:sp>
    </p:spTree>
    <p:extLst>
      <p:ext uri="{BB962C8B-B14F-4D97-AF65-F5344CB8AC3E}">
        <p14:creationId xmlns:p14="http://schemas.microsoft.com/office/powerpoint/2010/main" val="421089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7E6ED64F-223E-D7CA-9B7F-38B55C4F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004798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2E5C0-E7F9-FFC8-6FD9-A2F08CCF7651}"/>
              </a:ext>
            </a:extLst>
          </p:cNvPr>
          <p:cNvSpPr/>
          <p:nvPr/>
        </p:nvSpPr>
        <p:spPr bwMode="auto">
          <a:xfrm>
            <a:off x="0" y="7137354"/>
            <a:ext cx="13001549" cy="250768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1852E-F171-3EC3-5097-547C08684739}"/>
              </a:ext>
            </a:extLst>
          </p:cNvPr>
          <p:cNvSpPr txBox="1"/>
          <p:nvPr/>
        </p:nvSpPr>
        <p:spPr>
          <a:xfrm>
            <a:off x="118997" y="7137354"/>
            <a:ext cx="1276355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Who did God choose to be the next</a:t>
            </a:r>
          </a:p>
          <a:p>
            <a:r>
              <a:rPr lang="en-US" sz="5400" dirty="0"/>
              <a:t>leader to lead the Israelites into the land</a:t>
            </a:r>
          </a:p>
          <a:p>
            <a:r>
              <a:rPr lang="en-US" sz="5400" dirty="0"/>
              <a:t>of Canaan after Moses died?</a:t>
            </a:r>
          </a:p>
        </p:txBody>
      </p:sp>
    </p:spTree>
    <p:extLst>
      <p:ext uri="{BB962C8B-B14F-4D97-AF65-F5344CB8AC3E}">
        <p14:creationId xmlns:p14="http://schemas.microsoft.com/office/powerpoint/2010/main" val="3669093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Gift to You">
            <a:hlinkClick r:id="" action="ppaction://media"/>
            <a:extLst>
              <a:ext uri="{FF2B5EF4-FFF2-40B4-BE49-F238E27FC236}">
                <a16:creationId xmlns:a16="http://schemas.microsoft.com/office/drawing/2014/main" id="{2E633F78-16FF-63C5-B48F-CD82B76F3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F46EE72-618B-5D33-0FE4-6B9F79AB8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3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5144AB9-E53D-CFA5-CD6C-75ECED0CC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823"/>
            <a:ext cx="13004780" cy="97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5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E72FAAF-F404-6B17-EA88-3CF4AE16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3004798" cy="97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2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4E03A3-8543-E155-1C3D-2B0662938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830</Words>
  <Application>Microsoft Office PowerPoint</Application>
  <PresentationFormat>Custom</PresentationFormat>
  <Paragraphs>167</Paragraphs>
  <Slides>53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Algerian</vt:lpstr>
      <vt:lpstr>Arial</vt:lpstr>
      <vt:lpstr>Arial Rounded MT Bold</vt:lpstr>
      <vt:lpstr>ArialMT</vt:lpstr>
      <vt:lpstr>Calibri</vt:lpstr>
      <vt:lpstr>Calibri Light</vt:lpstr>
      <vt:lpstr>Century Gothic</vt:lpstr>
      <vt:lpstr>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Rock, Paper, Scissors </vt:lpstr>
      <vt:lpstr>PowerPoint Presentation</vt:lpstr>
      <vt:lpstr>PowerPoint Presentation</vt:lpstr>
      <vt:lpstr>PowerPoint Presentation</vt:lpstr>
      <vt:lpstr>Zonk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Go Vung</cp:lastModifiedBy>
  <cp:revision>8</cp:revision>
  <cp:lastPrinted>1601-01-01T00:00:00Z</cp:lastPrinted>
  <dcterms:created xsi:type="dcterms:W3CDTF">1601-01-01T00:00:00Z</dcterms:created>
  <dcterms:modified xsi:type="dcterms:W3CDTF">2023-02-16T17:33:35Z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