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660" r:id="rId6"/>
  </p:sldMasterIdLst>
  <p:notesMasterIdLst>
    <p:notesMasterId r:id="rId35"/>
  </p:notesMasterIdLst>
  <p:sldIdLst>
    <p:sldId id="273" r:id="rId7"/>
    <p:sldId id="410" r:id="rId8"/>
    <p:sldId id="300" r:id="rId9"/>
    <p:sldId id="297" r:id="rId10"/>
    <p:sldId id="470" r:id="rId11"/>
    <p:sldId id="294" r:id="rId12"/>
    <p:sldId id="392" r:id="rId13"/>
    <p:sldId id="469" r:id="rId14"/>
    <p:sldId id="295" r:id="rId15"/>
    <p:sldId id="453" r:id="rId16"/>
    <p:sldId id="454" r:id="rId17"/>
    <p:sldId id="462" r:id="rId18"/>
    <p:sldId id="455" r:id="rId19"/>
    <p:sldId id="460" r:id="rId20"/>
    <p:sldId id="456" r:id="rId21"/>
    <p:sldId id="457" r:id="rId22"/>
    <p:sldId id="463" r:id="rId23"/>
    <p:sldId id="468" r:id="rId24"/>
    <p:sldId id="472" r:id="rId25"/>
    <p:sldId id="466" r:id="rId26"/>
    <p:sldId id="464" r:id="rId27"/>
    <p:sldId id="458" r:id="rId28"/>
    <p:sldId id="471" r:id="rId29"/>
    <p:sldId id="473" r:id="rId30"/>
    <p:sldId id="474" r:id="rId31"/>
    <p:sldId id="467" r:id="rId32"/>
    <p:sldId id="476" r:id="rId33"/>
    <p:sldId id="477" r:id="rId34"/>
  </p:sldIdLst>
  <p:sldSz cx="13004800" cy="9753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33D"/>
    <a:srgbClr val="7B400F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89C276-3E4B-CF16-AFFF-5D25BD4C3217}" v="4" dt="2023-02-03T19:22:30.371"/>
    <p1510:client id="{BECAFC3C-2395-7C48-E859-30B6ED6B7B68}" v="15" dt="2023-02-03T01:25:31.585"/>
    <p1510:client id="{C938868B-862E-CB09-7F21-6C83A49DF3DB}" v="47" dt="2023-02-03T15:37:41.432"/>
    <p1510:client id="{CAE4E59D-9669-49D6-A24B-FD76925B3DAA}" v="32" dt="2023-02-03T18:30:11.641"/>
    <p1510:client id="{EAC8B675-22A8-A2DC-DC1B-C42143C42EED}" v="2" dt="2023-02-03T01:25:55.4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Beatty" userId="S::cefepahannah@cefofphiladelphiacounty.onmicrosoft.com::0d7ccdab-feff-4ab1-bc18-308e87b700b6" providerId="AD" clId="Web-{BC89C276-3E4B-CF16-AFFF-5D25BD4C3217}"/>
    <pc:docChg chg="addSld delSld addMainMaster modMainMaster">
      <pc:chgData name="Hannah Beatty" userId="S::cefepahannah@cefofphiladelphiacounty.onmicrosoft.com::0d7ccdab-feff-4ab1-bc18-308e87b700b6" providerId="AD" clId="Web-{BC89C276-3E4B-CF16-AFFF-5D25BD4C3217}" dt="2023-02-03T19:22:30.371" v="3"/>
      <pc:docMkLst>
        <pc:docMk/>
      </pc:docMkLst>
      <pc:sldChg chg="new del">
        <pc:chgData name="Hannah Beatty" userId="S::cefepahannah@cefofphiladelphiacounty.onmicrosoft.com::0d7ccdab-feff-4ab1-bc18-308e87b700b6" providerId="AD" clId="Web-{BC89C276-3E4B-CF16-AFFF-5D25BD4C3217}" dt="2023-02-03T19:22:30.371" v="3"/>
        <pc:sldMkLst>
          <pc:docMk/>
          <pc:sldMk cId="524038237" sldId="475"/>
        </pc:sldMkLst>
      </pc:sldChg>
      <pc:sldChg chg="add">
        <pc:chgData name="Hannah Beatty" userId="S::cefepahannah@cefofphiladelphiacounty.onmicrosoft.com::0d7ccdab-feff-4ab1-bc18-308e87b700b6" providerId="AD" clId="Web-{BC89C276-3E4B-CF16-AFFF-5D25BD4C3217}" dt="2023-02-03T19:22:25.433" v="1"/>
        <pc:sldMkLst>
          <pc:docMk/>
          <pc:sldMk cId="1282056530" sldId="476"/>
        </pc:sldMkLst>
      </pc:sldChg>
      <pc:sldChg chg="add">
        <pc:chgData name="Hannah Beatty" userId="S::cefepahannah@cefofphiladelphiacounty.onmicrosoft.com::0d7ccdab-feff-4ab1-bc18-308e87b700b6" providerId="AD" clId="Web-{BC89C276-3E4B-CF16-AFFF-5D25BD4C3217}" dt="2023-02-03T19:22:27.558" v="2"/>
        <pc:sldMkLst>
          <pc:docMk/>
          <pc:sldMk cId="3707711992" sldId="477"/>
        </pc:sldMkLst>
      </pc:sldChg>
      <pc:sldMasterChg chg="add addSldLayout">
        <pc:chgData name="Hannah Beatty" userId="S::cefepahannah@cefofphiladelphiacounty.onmicrosoft.com::0d7ccdab-feff-4ab1-bc18-308e87b700b6" providerId="AD" clId="Web-{BC89C276-3E4B-CF16-AFFF-5D25BD4C3217}" dt="2023-02-03T19:22:25.433" v="1"/>
        <pc:sldMasterMkLst>
          <pc:docMk/>
          <pc:sldMasterMk cId="1258004775" sldId="2147483660"/>
        </pc:sldMasterMkLst>
        <pc:sldLayoutChg chg="add">
          <pc:chgData name="Hannah Beatty" userId="S::cefepahannah@cefofphiladelphiacounty.onmicrosoft.com::0d7ccdab-feff-4ab1-bc18-308e87b700b6" providerId="AD" clId="Web-{BC89C276-3E4B-CF16-AFFF-5D25BD4C3217}" dt="2023-02-03T19:22:25.433" v="1"/>
          <pc:sldLayoutMkLst>
            <pc:docMk/>
            <pc:sldMasterMk cId="1258004775" sldId="2147483660"/>
            <pc:sldLayoutMk cId="2687514595" sldId="2147483667"/>
          </pc:sldLayoutMkLst>
        </pc:sldLayoutChg>
      </pc:sldMasterChg>
      <pc:sldMasterChg chg="replId modSldLayout">
        <pc:chgData name="Hannah Beatty" userId="S::cefepahannah@cefofphiladelphiacounty.onmicrosoft.com::0d7ccdab-feff-4ab1-bc18-308e87b700b6" providerId="AD" clId="Web-{BC89C276-3E4B-CF16-AFFF-5D25BD4C3217}" dt="2023-02-03T19:22:25.433" v="1"/>
        <pc:sldMasterMkLst>
          <pc:docMk/>
          <pc:sldMasterMk cId="2036027132" sldId="2147483672"/>
        </pc:sldMasterMkLst>
        <pc:sldLayoutChg chg="replId">
          <pc:chgData name="Hannah Beatty" userId="S::cefepahannah@cefofphiladelphiacounty.onmicrosoft.com::0d7ccdab-feff-4ab1-bc18-308e87b700b6" providerId="AD" clId="Web-{BC89C276-3E4B-CF16-AFFF-5D25BD4C3217}" dt="2023-02-03T19:22:25.433" v="1"/>
          <pc:sldLayoutMkLst>
            <pc:docMk/>
            <pc:sldMasterMk cId="2036027132" sldId="2147483672"/>
            <pc:sldLayoutMk cId="3538255286" sldId="2147483673"/>
          </pc:sldLayoutMkLst>
        </pc:sldLayoutChg>
      </pc:sldMasterChg>
    </pc:docChg>
  </pc:docChgLst>
  <pc:docChgLst>
    <pc:chgData name="Hannah Beatty" userId="0d7ccdab-feff-4ab1-bc18-308e87b700b6" providerId="ADAL" clId="{4C74A8E0-E244-4A65-A7C2-1D83AC7E9B18}"/>
    <pc:docChg chg="addSld modSld sldOrd">
      <pc:chgData name="Hannah Beatty" userId="0d7ccdab-feff-4ab1-bc18-308e87b700b6" providerId="ADAL" clId="{4C74A8E0-E244-4A65-A7C2-1D83AC7E9B18}" dt="2023-02-01T21:34:54.889" v="2"/>
      <pc:docMkLst>
        <pc:docMk/>
      </pc:docMkLst>
      <pc:sldChg chg="ord">
        <pc:chgData name="Hannah Beatty" userId="0d7ccdab-feff-4ab1-bc18-308e87b700b6" providerId="ADAL" clId="{4C74A8E0-E244-4A65-A7C2-1D83AC7E9B18}" dt="2023-02-01T21:34:37.487" v="1"/>
        <pc:sldMkLst>
          <pc:docMk/>
          <pc:sldMk cId="3318227694" sldId="457"/>
        </pc:sldMkLst>
      </pc:sldChg>
      <pc:sldChg chg="add">
        <pc:chgData name="Hannah Beatty" userId="0d7ccdab-feff-4ab1-bc18-308e87b700b6" providerId="ADAL" clId="{4C74A8E0-E244-4A65-A7C2-1D83AC7E9B18}" dt="2023-02-01T21:34:54.889" v="2"/>
        <pc:sldMkLst>
          <pc:docMk/>
          <pc:sldMk cId="4040552829" sldId="468"/>
        </pc:sldMkLst>
      </pc:sldChg>
    </pc:docChg>
  </pc:docChgLst>
  <pc:docChgLst>
    <pc:chgData name="Hannah Beatty" userId="0d7ccdab-feff-4ab1-bc18-308e87b700b6" providerId="ADAL" clId="{CAE4E59D-9669-49D6-A24B-FD76925B3DAA}"/>
    <pc:docChg chg="custSel addSld delSld modSld sldOrd">
      <pc:chgData name="Hannah Beatty" userId="0d7ccdab-feff-4ab1-bc18-308e87b700b6" providerId="ADAL" clId="{CAE4E59D-9669-49D6-A24B-FD76925B3DAA}" dt="2023-02-03T18:30:11.641" v="32" actId="47"/>
      <pc:docMkLst>
        <pc:docMk/>
      </pc:docMkLst>
      <pc:sldChg chg="modSp mod">
        <pc:chgData name="Hannah Beatty" userId="0d7ccdab-feff-4ab1-bc18-308e87b700b6" providerId="ADAL" clId="{CAE4E59D-9669-49D6-A24B-FD76925B3DAA}" dt="2023-02-01T22:32:46.409" v="1" actId="20577"/>
        <pc:sldMkLst>
          <pc:docMk/>
          <pc:sldMk cId="0" sldId="273"/>
        </pc:sldMkLst>
        <pc:spChg chg="mod">
          <ac:chgData name="Hannah Beatty" userId="0d7ccdab-feff-4ab1-bc18-308e87b700b6" providerId="ADAL" clId="{CAE4E59D-9669-49D6-A24B-FD76925B3DAA}" dt="2023-02-01T22:32:46.409" v="1" actId="20577"/>
          <ac:spMkLst>
            <pc:docMk/>
            <pc:sldMk cId="0" sldId="273"/>
            <ac:spMk id="4" creationId="{A7D99F4A-255F-8DB9-7FE7-AAA81452109D}"/>
          </ac:spMkLst>
        </pc:spChg>
      </pc:sldChg>
      <pc:sldChg chg="delSp modSp mod">
        <pc:chgData name="Hannah Beatty" userId="0d7ccdab-feff-4ab1-bc18-308e87b700b6" providerId="ADAL" clId="{CAE4E59D-9669-49D6-A24B-FD76925B3DAA}" dt="2023-02-03T18:25:47.740" v="28" actId="1036"/>
        <pc:sldMkLst>
          <pc:docMk/>
          <pc:sldMk cId="670234323" sldId="455"/>
        </pc:sldMkLst>
        <pc:picChg chg="del">
          <ac:chgData name="Hannah Beatty" userId="0d7ccdab-feff-4ab1-bc18-308e87b700b6" providerId="ADAL" clId="{CAE4E59D-9669-49D6-A24B-FD76925B3DAA}" dt="2023-02-03T18:25:30.298" v="2" actId="478"/>
          <ac:picMkLst>
            <pc:docMk/>
            <pc:sldMk cId="670234323" sldId="455"/>
            <ac:picMk id="4" creationId="{BE5DBDB6-2EBF-64EB-D902-D63D36C52517}"/>
          </ac:picMkLst>
        </pc:picChg>
        <pc:picChg chg="mod">
          <ac:chgData name="Hannah Beatty" userId="0d7ccdab-feff-4ab1-bc18-308e87b700b6" providerId="ADAL" clId="{CAE4E59D-9669-49D6-A24B-FD76925B3DAA}" dt="2023-02-03T18:25:47.740" v="28" actId="1036"/>
          <ac:picMkLst>
            <pc:docMk/>
            <pc:sldMk cId="670234323" sldId="455"/>
            <ac:picMk id="5" creationId="{CF44B0F0-F0AF-05F5-C082-D6A84C4FCF79}"/>
          </ac:picMkLst>
        </pc:picChg>
      </pc:sldChg>
      <pc:sldChg chg="del">
        <pc:chgData name="Hannah Beatty" userId="0d7ccdab-feff-4ab1-bc18-308e87b700b6" providerId="ADAL" clId="{CAE4E59D-9669-49D6-A24B-FD76925B3DAA}" dt="2023-02-03T18:30:11.641" v="32" actId="47"/>
        <pc:sldMkLst>
          <pc:docMk/>
          <pc:sldMk cId="1719240412" sldId="461"/>
        </pc:sldMkLst>
      </pc:sldChg>
      <pc:sldChg chg="add ord">
        <pc:chgData name="Hannah Beatty" userId="0d7ccdab-feff-4ab1-bc18-308e87b700b6" providerId="ADAL" clId="{CAE4E59D-9669-49D6-A24B-FD76925B3DAA}" dt="2023-02-03T18:28:24.246" v="31"/>
        <pc:sldMkLst>
          <pc:docMk/>
          <pc:sldMk cId="4144673461" sldId="473"/>
        </pc:sldMkLst>
      </pc:sldChg>
      <pc:sldChg chg="add ord replId">
        <pc:chgData name="Hannah Beatty" userId="0d7ccdab-feff-4ab1-bc18-308e87b700b6" providerId="ADAL" clId="{CAE4E59D-9669-49D6-A24B-FD76925B3DAA}" dt="2023-02-03T18:28:24.246" v="31"/>
        <pc:sldMkLst>
          <pc:docMk/>
          <pc:sldMk cId="45045402" sldId="474"/>
        </pc:sldMkLst>
      </pc:sldChg>
    </pc:docChg>
  </pc:docChgLst>
  <pc:docChgLst>
    <pc:chgData name="Hannah Beatty" userId="S::cefepahannah@cefofphiladelphiacounty.onmicrosoft.com::0d7ccdab-feff-4ab1-bc18-308e87b700b6" providerId="AD" clId="Web-{08C6B747-CA9F-8B48-CEE9-A979A54972B0}"/>
    <pc:docChg chg="modSld">
      <pc:chgData name="Hannah Beatty" userId="S::cefepahannah@cefofphiladelphiacounty.onmicrosoft.com::0d7ccdab-feff-4ab1-bc18-308e87b700b6" providerId="AD" clId="Web-{08C6B747-CA9F-8B48-CEE9-A979A54972B0}" dt="2023-02-01T17:17:50.873" v="3"/>
      <pc:docMkLst>
        <pc:docMk/>
      </pc:docMkLst>
      <pc:sldChg chg="delSp delAnim">
        <pc:chgData name="Hannah Beatty" userId="S::cefepahannah@cefofphiladelphiacounty.onmicrosoft.com::0d7ccdab-feff-4ab1-bc18-308e87b700b6" providerId="AD" clId="Web-{08C6B747-CA9F-8B48-CEE9-A979A54972B0}" dt="2023-02-01T17:17:50.873" v="3"/>
        <pc:sldMkLst>
          <pc:docMk/>
          <pc:sldMk cId="79510910" sldId="299"/>
        </pc:sldMkLst>
        <pc:picChg chg="del">
          <ac:chgData name="Hannah Beatty" userId="S::cefepahannah@cefofphiladelphiacounty.onmicrosoft.com::0d7ccdab-feff-4ab1-bc18-308e87b700b6" providerId="AD" clId="Web-{08C6B747-CA9F-8B48-CEE9-A979A54972B0}" dt="2023-02-01T17:17:50.873" v="3"/>
          <ac:picMkLst>
            <pc:docMk/>
            <pc:sldMk cId="79510910" sldId="299"/>
            <ac:picMk id="3" creationId="{C3AA05A5-15F1-D593-5DBA-0EA7DD639EFA}"/>
          </ac:picMkLst>
        </pc:picChg>
      </pc:sldChg>
      <pc:sldChg chg="addSp delSp modSp">
        <pc:chgData name="Hannah Beatty" userId="S::cefepahannah@cefofphiladelphiacounty.onmicrosoft.com::0d7ccdab-feff-4ab1-bc18-308e87b700b6" providerId="AD" clId="Web-{08C6B747-CA9F-8B48-CEE9-A979A54972B0}" dt="2023-02-01T17:17:24.012" v="2"/>
        <pc:sldMkLst>
          <pc:docMk/>
          <pc:sldMk cId="3965806465" sldId="392"/>
        </pc:sldMkLst>
        <pc:spChg chg="del">
          <ac:chgData name="Hannah Beatty" userId="S::cefepahannah@cefofphiladelphiacounty.onmicrosoft.com::0d7ccdab-feff-4ab1-bc18-308e87b700b6" providerId="AD" clId="Web-{08C6B747-CA9F-8B48-CEE9-A979A54972B0}" dt="2023-02-01T17:17:24.012" v="2"/>
          <ac:spMkLst>
            <pc:docMk/>
            <pc:sldMk cId="3965806465" sldId="392"/>
            <ac:spMk id="7" creationId="{42A4FC2C-047E-45A5-965D-8E1E3BF09BC6}"/>
          </ac:spMkLst>
        </pc:spChg>
        <pc:spChg chg="add">
          <ac:chgData name="Hannah Beatty" userId="S::cefepahannah@cefofphiladelphiacounty.onmicrosoft.com::0d7ccdab-feff-4ab1-bc18-308e87b700b6" providerId="AD" clId="Web-{08C6B747-CA9F-8B48-CEE9-A979A54972B0}" dt="2023-02-01T17:17:24.012" v="2"/>
          <ac:spMkLst>
            <pc:docMk/>
            <pc:sldMk cId="3965806465" sldId="392"/>
            <ac:spMk id="12" creationId="{42A4FC2C-047E-45A5-965D-8E1E3BF09BC6}"/>
          </ac:spMkLst>
        </pc:spChg>
        <pc:picChg chg="add mod">
          <ac:chgData name="Hannah Beatty" userId="S::cefepahannah@cefofphiladelphiacounty.onmicrosoft.com::0d7ccdab-feff-4ab1-bc18-308e87b700b6" providerId="AD" clId="Web-{08C6B747-CA9F-8B48-CEE9-A979A54972B0}" dt="2023-02-01T17:17:24.012" v="2"/>
          <ac:picMkLst>
            <pc:docMk/>
            <pc:sldMk cId="3965806465" sldId="392"/>
            <ac:picMk id="2" creationId="{9609272C-F41D-90E4-94EA-B974E45A244A}"/>
          </ac:picMkLst>
        </pc:picChg>
        <pc:picChg chg="del">
          <ac:chgData name="Hannah Beatty" userId="S::cefepahannah@cefofphiladelphiacounty.onmicrosoft.com::0d7ccdab-feff-4ab1-bc18-308e87b700b6" providerId="AD" clId="Web-{08C6B747-CA9F-8B48-CEE9-A979A54972B0}" dt="2023-02-01T17:12:15.769" v="0"/>
          <ac:picMkLst>
            <pc:docMk/>
            <pc:sldMk cId="3965806465" sldId="392"/>
            <ac:picMk id="4" creationId="{1F07ECA3-E4AE-D246-827E-F3488767D57A}"/>
          </ac:picMkLst>
        </pc:picChg>
      </pc:sldChg>
    </pc:docChg>
  </pc:docChgLst>
  <pc:docChgLst>
    <pc:chgData name="Hannah Beatty" userId="S::cefepahannah@cefofphiladelphiacounty.onmicrosoft.com::0d7ccdab-feff-4ab1-bc18-308e87b700b6" providerId="AD" clId="Web-{EAC8B675-22A8-A2DC-DC1B-C42143C42EED}"/>
    <pc:docChg chg="modSld">
      <pc:chgData name="Hannah Beatty" userId="S::cefepahannah@cefofphiladelphiacounty.onmicrosoft.com::0d7ccdab-feff-4ab1-bc18-308e87b700b6" providerId="AD" clId="Web-{EAC8B675-22A8-A2DC-DC1B-C42143C42EED}" dt="2023-02-03T01:25:55.415" v="1" actId="1076"/>
      <pc:docMkLst>
        <pc:docMk/>
      </pc:docMkLst>
      <pc:sldChg chg="modSp">
        <pc:chgData name="Hannah Beatty" userId="S::cefepahannah@cefofphiladelphiacounty.onmicrosoft.com::0d7ccdab-feff-4ab1-bc18-308e87b700b6" providerId="AD" clId="Web-{EAC8B675-22A8-A2DC-DC1B-C42143C42EED}" dt="2023-02-03T01:25:48.383" v="0" actId="1076"/>
        <pc:sldMkLst>
          <pc:docMk/>
          <pc:sldMk cId="2619230496" sldId="469"/>
        </pc:sldMkLst>
        <pc:picChg chg="mod">
          <ac:chgData name="Hannah Beatty" userId="S::cefepahannah@cefofphiladelphiacounty.onmicrosoft.com::0d7ccdab-feff-4ab1-bc18-308e87b700b6" providerId="AD" clId="Web-{EAC8B675-22A8-A2DC-DC1B-C42143C42EED}" dt="2023-02-03T01:25:48.383" v="0" actId="1076"/>
          <ac:picMkLst>
            <pc:docMk/>
            <pc:sldMk cId="2619230496" sldId="469"/>
            <ac:picMk id="4" creationId="{D0C348FF-8079-7CDD-E4D3-44AB34AD4153}"/>
          </ac:picMkLst>
        </pc:picChg>
      </pc:sldChg>
      <pc:sldChg chg="modSp">
        <pc:chgData name="Hannah Beatty" userId="S::cefepahannah@cefofphiladelphiacounty.onmicrosoft.com::0d7ccdab-feff-4ab1-bc18-308e87b700b6" providerId="AD" clId="Web-{EAC8B675-22A8-A2DC-DC1B-C42143C42EED}" dt="2023-02-03T01:25:55.415" v="1" actId="1076"/>
        <pc:sldMkLst>
          <pc:docMk/>
          <pc:sldMk cId="1339696196" sldId="470"/>
        </pc:sldMkLst>
        <pc:picChg chg="mod">
          <ac:chgData name="Hannah Beatty" userId="S::cefepahannah@cefofphiladelphiacounty.onmicrosoft.com::0d7ccdab-feff-4ab1-bc18-308e87b700b6" providerId="AD" clId="Web-{EAC8B675-22A8-A2DC-DC1B-C42143C42EED}" dt="2023-02-03T01:25:55.415" v="1" actId="1076"/>
          <ac:picMkLst>
            <pc:docMk/>
            <pc:sldMk cId="1339696196" sldId="470"/>
            <ac:picMk id="2" creationId="{976C9B3B-1861-1A82-CDB5-4616B98B69DE}"/>
          </ac:picMkLst>
        </pc:picChg>
      </pc:sldChg>
    </pc:docChg>
  </pc:docChgLst>
  <pc:docChgLst>
    <pc:chgData name="Hannah Beatty" userId="S::cefepahannah@cefofphiladelphiacounty.onmicrosoft.com::0d7ccdab-feff-4ab1-bc18-308e87b700b6" providerId="AD" clId="Web-{BECAFC3C-2395-7C48-E859-30B6ED6B7B68}"/>
    <pc:docChg chg="addSld delSld modSld addMainMaster">
      <pc:chgData name="Hannah Beatty" userId="S::cefepahannah@cefofphiladelphiacounty.onmicrosoft.com::0d7ccdab-feff-4ab1-bc18-308e87b700b6" providerId="AD" clId="Web-{BECAFC3C-2395-7C48-E859-30B6ED6B7B68}" dt="2023-02-03T01:25:31.585" v="13"/>
      <pc:docMkLst>
        <pc:docMk/>
      </pc:docMkLst>
      <pc:sldChg chg="del">
        <pc:chgData name="Hannah Beatty" userId="S::cefepahannah@cefofphiladelphiacounty.onmicrosoft.com::0d7ccdab-feff-4ab1-bc18-308e87b700b6" providerId="AD" clId="Web-{BECAFC3C-2395-7C48-E859-30B6ED6B7B68}" dt="2023-02-03T01:25:31.585" v="13"/>
        <pc:sldMkLst>
          <pc:docMk/>
          <pc:sldMk cId="79510910" sldId="299"/>
        </pc:sldMkLst>
      </pc:sldChg>
      <pc:sldChg chg="delSp del delAnim">
        <pc:chgData name="Hannah Beatty" userId="S::cefepahannah@cefofphiladelphiacounty.onmicrosoft.com::0d7ccdab-feff-4ab1-bc18-308e87b700b6" providerId="AD" clId="Web-{BECAFC3C-2395-7C48-E859-30B6ED6B7B68}" dt="2023-02-03T01:23:11.815" v="11"/>
        <pc:sldMkLst>
          <pc:docMk/>
          <pc:sldMk cId="19012688" sldId="452"/>
        </pc:sldMkLst>
        <pc:picChg chg="del">
          <ac:chgData name="Hannah Beatty" userId="S::cefepahannah@cefofphiladelphiacounty.onmicrosoft.com::0d7ccdab-feff-4ab1-bc18-308e87b700b6" providerId="AD" clId="Web-{BECAFC3C-2395-7C48-E859-30B6ED6B7B68}" dt="2023-02-03T01:17:32.820" v="4"/>
          <ac:picMkLst>
            <pc:docMk/>
            <pc:sldMk cId="19012688" sldId="452"/>
            <ac:picMk id="2" creationId="{96CAA8E3-CC5F-62BF-53E9-B9EC1EBC5A31}"/>
          </ac:picMkLst>
        </pc:picChg>
      </pc:sldChg>
      <pc:sldChg chg="addSp delSp modSp">
        <pc:chgData name="Hannah Beatty" userId="S::cefepahannah@cefofphiladelphiacounty.onmicrosoft.com::0d7ccdab-feff-4ab1-bc18-308e87b700b6" providerId="AD" clId="Web-{BECAFC3C-2395-7C48-E859-30B6ED6B7B68}" dt="2023-02-03T01:11:01.371" v="3" actId="14100"/>
        <pc:sldMkLst>
          <pc:docMk/>
          <pc:sldMk cId="602757577" sldId="463"/>
        </pc:sldMkLst>
        <pc:picChg chg="add mod">
          <ac:chgData name="Hannah Beatty" userId="S::cefepahannah@cefofphiladelphiacounty.onmicrosoft.com::0d7ccdab-feff-4ab1-bc18-308e87b700b6" providerId="AD" clId="Web-{BECAFC3C-2395-7C48-E859-30B6ED6B7B68}" dt="2023-02-03T01:11:01.371" v="3" actId="14100"/>
          <ac:picMkLst>
            <pc:docMk/>
            <pc:sldMk cId="602757577" sldId="463"/>
            <ac:picMk id="2" creationId="{2038B536-727D-31C1-63D8-AEF8A99A35BE}"/>
          </ac:picMkLst>
        </pc:picChg>
        <pc:picChg chg="del">
          <ac:chgData name="Hannah Beatty" userId="S::cefepahannah@cefofphiladelphiacounty.onmicrosoft.com::0d7ccdab-feff-4ab1-bc18-308e87b700b6" providerId="AD" clId="Web-{BECAFC3C-2395-7C48-E859-30B6ED6B7B68}" dt="2023-02-03T01:10:40.417" v="0"/>
          <ac:picMkLst>
            <pc:docMk/>
            <pc:sldMk cId="602757577" sldId="463"/>
            <ac:picMk id="3" creationId="{A2044AFE-AC49-83A6-4D75-EA8B57B6DF41}"/>
          </ac:picMkLst>
        </pc:picChg>
      </pc:sldChg>
      <pc:sldChg chg="delSp modSp add">
        <pc:chgData name="Hannah Beatty" userId="S::cefepahannah@cefofphiladelphiacounty.onmicrosoft.com::0d7ccdab-feff-4ab1-bc18-308e87b700b6" providerId="AD" clId="Web-{BECAFC3C-2395-7C48-E859-30B6ED6B7B68}" dt="2023-02-03T01:23:09.487" v="10" actId="1076"/>
        <pc:sldMkLst>
          <pc:docMk/>
          <pc:sldMk cId="2619230496" sldId="469"/>
        </pc:sldMkLst>
        <pc:spChg chg="del">
          <ac:chgData name="Hannah Beatty" userId="S::cefepahannah@cefofphiladelphiacounty.onmicrosoft.com::0d7ccdab-feff-4ab1-bc18-308e87b700b6" providerId="AD" clId="Web-{BECAFC3C-2395-7C48-E859-30B6ED6B7B68}" dt="2023-02-03T01:23:04.065" v="7"/>
          <ac:spMkLst>
            <pc:docMk/>
            <pc:sldMk cId="2619230496" sldId="469"/>
            <ac:spMk id="2" creationId="{1A258F72-67DC-E904-E61B-BB3E270B97F5}"/>
          </ac:spMkLst>
        </pc:spChg>
        <pc:spChg chg="del">
          <ac:chgData name="Hannah Beatty" userId="S::cefepahannah@cefofphiladelphiacounty.onmicrosoft.com::0d7ccdab-feff-4ab1-bc18-308e87b700b6" providerId="AD" clId="Web-{BECAFC3C-2395-7C48-E859-30B6ED6B7B68}" dt="2023-02-03T01:23:07.159" v="9"/>
          <ac:spMkLst>
            <pc:docMk/>
            <pc:sldMk cId="2619230496" sldId="469"/>
            <ac:spMk id="3" creationId="{2ABC0B3C-E565-524C-B57D-3AE9D2E4A960}"/>
          </ac:spMkLst>
        </pc:spChg>
        <pc:picChg chg="mod">
          <ac:chgData name="Hannah Beatty" userId="S::cefepahannah@cefofphiladelphiacounty.onmicrosoft.com::0d7ccdab-feff-4ab1-bc18-308e87b700b6" providerId="AD" clId="Web-{BECAFC3C-2395-7C48-E859-30B6ED6B7B68}" dt="2023-02-03T01:23:09.487" v="10" actId="1076"/>
          <ac:picMkLst>
            <pc:docMk/>
            <pc:sldMk cId="2619230496" sldId="469"/>
            <ac:picMk id="4" creationId="{D0C348FF-8079-7CDD-E4D3-44AB34AD4153}"/>
          </ac:picMkLst>
        </pc:picChg>
      </pc:sldChg>
      <pc:sldChg chg="add">
        <pc:chgData name="Hannah Beatty" userId="S::cefepahannah@cefofphiladelphiacounty.onmicrosoft.com::0d7ccdab-feff-4ab1-bc18-308e87b700b6" providerId="AD" clId="Web-{BECAFC3C-2395-7C48-E859-30B6ED6B7B68}" dt="2023-02-03T01:25:27.476" v="12"/>
        <pc:sldMkLst>
          <pc:docMk/>
          <pc:sldMk cId="1339696196" sldId="470"/>
        </pc:sldMkLst>
      </pc:sldChg>
      <pc:sldMasterChg chg="add addSldLayout">
        <pc:chgData name="Hannah Beatty" userId="S::cefepahannah@cefofphiladelphiacounty.onmicrosoft.com::0d7ccdab-feff-4ab1-bc18-308e87b700b6" providerId="AD" clId="Web-{BECAFC3C-2395-7C48-E859-30B6ED6B7B68}" dt="2023-02-03T01:22:58.487" v="5"/>
        <pc:sldMasterMkLst>
          <pc:docMk/>
          <pc:sldMasterMk cId="2036027132" sldId="2147483672"/>
        </pc:sldMasterMkLst>
        <pc:sldLayoutChg chg="add">
          <pc:chgData name="Hannah Beatty" userId="S::cefepahannah@cefofphiladelphiacounty.onmicrosoft.com::0d7ccdab-feff-4ab1-bc18-308e87b700b6" providerId="AD" clId="Web-{BECAFC3C-2395-7C48-E859-30B6ED6B7B68}" dt="2023-02-03T01:22:58.487" v="5"/>
          <pc:sldLayoutMkLst>
            <pc:docMk/>
            <pc:sldMasterMk cId="2036027132" sldId="2147483672"/>
            <pc:sldLayoutMk cId="255299549" sldId="2147483661"/>
          </pc:sldLayoutMkLst>
        </pc:sldLayoutChg>
        <pc:sldLayoutChg chg="add">
          <pc:chgData name="Hannah Beatty" userId="S::cefepahannah@cefofphiladelphiacounty.onmicrosoft.com::0d7ccdab-feff-4ab1-bc18-308e87b700b6" providerId="AD" clId="Web-{BECAFC3C-2395-7C48-E859-30B6ED6B7B68}" dt="2023-02-03T01:22:58.487" v="5"/>
          <pc:sldLayoutMkLst>
            <pc:docMk/>
            <pc:sldMasterMk cId="2036027132" sldId="2147483672"/>
            <pc:sldLayoutMk cId="2906932953" sldId="2147483662"/>
          </pc:sldLayoutMkLst>
        </pc:sldLayoutChg>
        <pc:sldLayoutChg chg="add">
          <pc:chgData name="Hannah Beatty" userId="S::cefepahannah@cefofphiladelphiacounty.onmicrosoft.com::0d7ccdab-feff-4ab1-bc18-308e87b700b6" providerId="AD" clId="Web-{BECAFC3C-2395-7C48-E859-30B6ED6B7B68}" dt="2023-02-03T01:22:58.487" v="5"/>
          <pc:sldLayoutMkLst>
            <pc:docMk/>
            <pc:sldMasterMk cId="2036027132" sldId="2147483672"/>
            <pc:sldLayoutMk cId="2425101537" sldId="2147483663"/>
          </pc:sldLayoutMkLst>
        </pc:sldLayoutChg>
        <pc:sldLayoutChg chg="add">
          <pc:chgData name="Hannah Beatty" userId="S::cefepahannah@cefofphiladelphiacounty.onmicrosoft.com::0d7ccdab-feff-4ab1-bc18-308e87b700b6" providerId="AD" clId="Web-{BECAFC3C-2395-7C48-E859-30B6ED6B7B68}" dt="2023-02-03T01:22:58.487" v="5"/>
          <pc:sldLayoutMkLst>
            <pc:docMk/>
            <pc:sldMasterMk cId="2036027132" sldId="2147483672"/>
            <pc:sldLayoutMk cId="1613725395" sldId="2147483664"/>
          </pc:sldLayoutMkLst>
        </pc:sldLayoutChg>
        <pc:sldLayoutChg chg="add">
          <pc:chgData name="Hannah Beatty" userId="S::cefepahannah@cefofphiladelphiacounty.onmicrosoft.com::0d7ccdab-feff-4ab1-bc18-308e87b700b6" providerId="AD" clId="Web-{BECAFC3C-2395-7C48-E859-30B6ED6B7B68}" dt="2023-02-03T01:22:58.487" v="5"/>
          <pc:sldLayoutMkLst>
            <pc:docMk/>
            <pc:sldMasterMk cId="2036027132" sldId="2147483672"/>
            <pc:sldLayoutMk cId="1059239495" sldId="2147483665"/>
          </pc:sldLayoutMkLst>
        </pc:sldLayoutChg>
        <pc:sldLayoutChg chg="add">
          <pc:chgData name="Hannah Beatty" userId="S::cefepahannah@cefofphiladelphiacounty.onmicrosoft.com::0d7ccdab-feff-4ab1-bc18-308e87b700b6" providerId="AD" clId="Web-{BECAFC3C-2395-7C48-E859-30B6ED6B7B68}" dt="2023-02-03T01:22:58.487" v="5"/>
          <pc:sldLayoutMkLst>
            <pc:docMk/>
            <pc:sldMasterMk cId="2036027132" sldId="2147483672"/>
            <pc:sldLayoutMk cId="765839402" sldId="2147483666"/>
          </pc:sldLayoutMkLst>
        </pc:sldLayoutChg>
        <pc:sldLayoutChg chg="add">
          <pc:chgData name="Hannah Beatty" userId="S::cefepahannah@cefofphiladelphiacounty.onmicrosoft.com::0d7ccdab-feff-4ab1-bc18-308e87b700b6" providerId="AD" clId="Web-{BECAFC3C-2395-7C48-E859-30B6ED6B7B68}" dt="2023-02-03T01:22:58.487" v="5"/>
          <pc:sldLayoutMkLst>
            <pc:docMk/>
            <pc:sldMasterMk cId="2036027132" sldId="2147483672"/>
            <pc:sldLayoutMk cId="1714046813" sldId="2147483668"/>
          </pc:sldLayoutMkLst>
        </pc:sldLayoutChg>
        <pc:sldLayoutChg chg="add">
          <pc:chgData name="Hannah Beatty" userId="S::cefepahannah@cefofphiladelphiacounty.onmicrosoft.com::0d7ccdab-feff-4ab1-bc18-308e87b700b6" providerId="AD" clId="Web-{BECAFC3C-2395-7C48-E859-30B6ED6B7B68}" dt="2023-02-03T01:22:58.487" v="5"/>
          <pc:sldLayoutMkLst>
            <pc:docMk/>
            <pc:sldMasterMk cId="2036027132" sldId="2147483672"/>
            <pc:sldLayoutMk cId="3304170554" sldId="2147483669"/>
          </pc:sldLayoutMkLst>
        </pc:sldLayoutChg>
        <pc:sldLayoutChg chg="add">
          <pc:chgData name="Hannah Beatty" userId="S::cefepahannah@cefofphiladelphiacounty.onmicrosoft.com::0d7ccdab-feff-4ab1-bc18-308e87b700b6" providerId="AD" clId="Web-{BECAFC3C-2395-7C48-E859-30B6ED6B7B68}" dt="2023-02-03T01:22:58.487" v="5"/>
          <pc:sldLayoutMkLst>
            <pc:docMk/>
            <pc:sldMasterMk cId="2036027132" sldId="2147483672"/>
            <pc:sldLayoutMk cId="3159553878" sldId="2147483670"/>
          </pc:sldLayoutMkLst>
        </pc:sldLayoutChg>
        <pc:sldLayoutChg chg="add">
          <pc:chgData name="Hannah Beatty" userId="S::cefepahannah@cefofphiladelphiacounty.onmicrosoft.com::0d7ccdab-feff-4ab1-bc18-308e87b700b6" providerId="AD" clId="Web-{BECAFC3C-2395-7C48-E859-30B6ED6B7B68}" dt="2023-02-03T01:22:58.487" v="5"/>
          <pc:sldLayoutMkLst>
            <pc:docMk/>
            <pc:sldMasterMk cId="2036027132" sldId="2147483672"/>
            <pc:sldLayoutMk cId="3389460815" sldId="2147483671"/>
          </pc:sldLayoutMkLst>
        </pc:sldLayoutChg>
        <pc:sldLayoutChg chg="add">
          <pc:chgData name="Hannah Beatty" userId="S::cefepahannah@cefofphiladelphiacounty.onmicrosoft.com::0d7ccdab-feff-4ab1-bc18-308e87b700b6" providerId="AD" clId="Web-{BECAFC3C-2395-7C48-E859-30B6ED6B7B68}" dt="2023-02-03T01:22:58.487" v="5"/>
          <pc:sldLayoutMkLst>
            <pc:docMk/>
            <pc:sldMasterMk cId="2036027132" sldId="2147483672"/>
            <pc:sldLayoutMk cId="3538255286" sldId="2147483673"/>
          </pc:sldLayoutMkLst>
        </pc:sldLayoutChg>
      </pc:sldMasterChg>
    </pc:docChg>
  </pc:docChgLst>
  <pc:docChgLst>
    <pc:chgData name="Hannah Beatty" userId="S::cefepahannah@cefofphiladelphiacounty.onmicrosoft.com::0d7ccdab-feff-4ab1-bc18-308e87b700b6" providerId="AD" clId="Web-{C938868B-862E-CB09-7F21-6C83A49DF3DB}"/>
    <pc:docChg chg="addSld delSld modSld sldOrd">
      <pc:chgData name="Hannah Beatty" userId="S::cefepahannah@cefofphiladelphiacounty.onmicrosoft.com::0d7ccdab-feff-4ab1-bc18-308e87b700b6" providerId="AD" clId="Web-{C938868B-862E-CB09-7F21-6C83A49DF3DB}" dt="2023-02-03T15:37:44.088" v="43"/>
      <pc:docMkLst>
        <pc:docMk/>
      </pc:docMkLst>
      <pc:sldChg chg="addSp delSp modSp mod setBg">
        <pc:chgData name="Hannah Beatty" userId="S::cefepahannah@cefofphiladelphiacounty.onmicrosoft.com::0d7ccdab-feff-4ab1-bc18-308e87b700b6" providerId="AD" clId="Web-{C938868B-862E-CB09-7F21-6C83A49DF3DB}" dt="2023-02-03T15:37:44.088" v="43"/>
        <pc:sldMkLst>
          <pc:docMk/>
          <pc:sldMk cId="3008677425" sldId="297"/>
        </pc:sldMkLst>
        <pc:spChg chg="add">
          <ac:chgData name="Hannah Beatty" userId="S::cefepahannah@cefofphiladelphiacounty.onmicrosoft.com::0d7ccdab-feff-4ab1-bc18-308e87b700b6" providerId="AD" clId="Web-{C938868B-862E-CB09-7F21-6C83A49DF3DB}" dt="2023-02-03T15:37:44.088" v="43"/>
          <ac:spMkLst>
            <pc:docMk/>
            <pc:sldMk cId="3008677425" sldId="297"/>
            <ac:spMk id="7" creationId="{42A4FC2C-047E-45A5-965D-8E1E3BF09BC6}"/>
          </ac:spMkLst>
        </pc:spChg>
        <pc:picChg chg="add mod">
          <ac:chgData name="Hannah Beatty" userId="S::cefepahannah@cefofphiladelphiacounty.onmicrosoft.com::0d7ccdab-feff-4ab1-bc18-308e87b700b6" providerId="AD" clId="Web-{C938868B-862E-CB09-7F21-6C83A49DF3DB}" dt="2023-02-03T15:37:44.088" v="43"/>
          <ac:picMkLst>
            <pc:docMk/>
            <pc:sldMk cId="3008677425" sldId="297"/>
            <ac:picMk id="2" creationId="{CF5E63AC-E66F-A548-A95F-71DBF5F14DB5}"/>
          </ac:picMkLst>
        </pc:picChg>
        <pc:picChg chg="del">
          <ac:chgData name="Hannah Beatty" userId="S::cefepahannah@cefofphiladelphiacounty.onmicrosoft.com::0d7ccdab-feff-4ab1-bc18-308e87b700b6" providerId="AD" clId="Web-{C938868B-862E-CB09-7F21-6C83A49DF3DB}" dt="2023-02-03T15:37:33.463" v="41"/>
          <ac:picMkLst>
            <pc:docMk/>
            <pc:sldMk cId="3008677425" sldId="297"/>
            <ac:picMk id="4" creationId="{8291CE4A-62A4-2C83-B91C-43FA726454A9}"/>
          </ac:picMkLst>
        </pc:picChg>
      </pc:sldChg>
      <pc:sldChg chg="addSp delSp modSp mod setBg">
        <pc:chgData name="Hannah Beatty" userId="S::cefepahannah@cefofphiladelphiacounty.onmicrosoft.com::0d7ccdab-feff-4ab1-bc18-308e87b700b6" providerId="AD" clId="Web-{C938868B-862E-CB09-7F21-6C83A49DF3DB}" dt="2023-02-03T15:15:42.255" v="21"/>
        <pc:sldMkLst>
          <pc:docMk/>
          <pc:sldMk cId="1430353940" sldId="453"/>
        </pc:sldMkLst>
        <pc:spChg chg="add del">
          <ac:chgData name="Hannah Beatty" userId="S::cefepahannah@cefofphiladelphiacounty.onmicrosoft.com::0d7ccdab-feff-4ab1-bc18-308e87b700b6" providerId="AD" clId="Web-{C938868B-862E-CB09-7F21-6C83A49DF3DB}" dt="2023-02-03T15:15:42.255" v="21"/>
          <ac:spMkLst>
            <pc:docMk/>
            <pc:sldMk cId="1430353940" sldId="453"/>
            <ac:spMk id="7" creationId="{42A4FC2C-047E-45A5-965D-8E1E3BF09BC6}"/>
          </ac:spMkLst>
        </pc:spChg>
        <pc:spChg chg="add">
          <ac:chgData name="Hannah Beatty" userId="S::cefepahannah@cefofphiladelphiacounty.onmicrosoft.com::0d7ccdab-feff-4ab1-bc18-308e87b700b6" providerId="AD" clId="Web-{C938868B-862E-CB09-7F21-6C83A49DF3DB}" dt="2023-02-03T15:15:42.255" v="21"/>
          <ac:spMkLst>
            <pc:docMk/>
            <pc:sldMk cId="1430353940" sldId="453"/>
            <ac:spMk id="12" creationId="{42A4FC2C-047E-45A5-965D-8E1E3BF09BC6}"/>
          </ac:spMkLst>
        </pc:spChg>
        <pc:picChg chg="add del mod">
          <ac:chgData name="Hannah Beatty" userId="S::cefepahannah@cefofphiladelphiacounty.onmicrosoft.com::0d7ccdab-feff-4ab1-bc18-308e87b700b6" providerId="AD" clId="Web-{C938868B-862E-CB09-7F21-6C83A49DF3DB}" dt="2023-02-03T15:15:32.426" v="19"/>
          <ac:picMkLst>
            <pc:docMk/>
            <pc:sldMk cId="1430353940" sldId="453"/>
            <ac:picMk id="2" creationId="{687681B7-4C6F-DF3F-CC6E-7422258E5972}"/>
          </ac:picMkLst>
        </pc:picChg>
        <pc:picChg chg="add mod">
          <ac:chgData name="Hannah Beatty" userId="S::cefepahannah@cefofphiladelphiacounty.onmicrosoft.com::0d7ccdab-feff-4ab1-bc18-308e87b700b6" providerId="AD" clId="Web-{C938868B-862E-CB09-7F21-6C83A49DF3DB}" dt="2023-02-03T15:15:42.255" v="21"/>
          <ac:picMkLst>
            <pc:docMk/>
            <pc:sldMk cId="1430353940" sldId="453"/>
            <ac:picMk id="3" creationId="{0749138F-E955-69AB-161B-B15AB0B07D0D}"/>
          </ac:picMkLst>
        </pc:picChg>
        <pc:picChg chg="del mod">
          <ac:chgData name="Hannah Beatty" userId="S::cefepahannah@cefofphiladelphiacounty.onmicrosoft.com::0d7ccdab-feff-4ab1-bc18-308e87b700b6" providerId="AD" clId="Web-{C938868B-862E-CB09-7F21-6C83A49DF3DB}" dt="2023-02-03T15:05:09.745" v="6"/>
          <ac:picMkLst>
            <pc:docMk/>
            <pc:sldMk cId="1430353940" sldId="453"/>
            <ac:picMk id="1026" creationId="{5F2A59CD-8358-51B5-04BC-7CEE647C600B}"/>
          </ac:picMkLst>
        </pc:picChg>
        <pc:picChg chg="del">
          <ac:chgData name="Hannah Beatty" userId="S::cefepahannah@cefofphiladelphiacounty.onmicrosoft.com::0d7ccdab-feff-4ab1-bc18-308e87b700b6" providerId="AD" clId="Web-{C938868B-862E-CB09-7F21-6C83A49DF3DB}" dt="2023-02-03T15:02:38.396" v="0"/>
          <ac:picMkLst>
            <pc:docMk/>
            <pc:sldMk cId="1430353940" sldId="453"/>
            <ac:picMk id="1028" creationId="{778E4081-9D0E-12B7-5CC9-D8596C2E3B84}"/>
          </ac:picMkLst>
        </pc:picChg>
      </pc:sldChg>
      <pc:sldChg chg="delSp modSp">
        <pc:chgData name="Hannah Beatty" userId="S::cefepahannah@cefofphiladelphiacounty.onmicrosoft.com::0d7ccdab-feff-4ab1-bc18-308e87b700b6" providerId="AD" clId="Web-{C938868B-862E-CB09-7F21-6C83A49DF3DB}" dt="2023-02-03T15:02:50.365" v="3" actId="14100"/>
        <pc:sldMkLst>
          <pc:docMk/>
          <pc:sldMk cId="3368626103" sldId="454"/>
        </pc:sldMkLst>
        <pc:picChg chg="mod">
          <ac:chgData name="Hannah Beatty" userId="S::cefepahannah@cefofphiladelphiacounty.onmicrosoft.com::0d7ccdab-feff-4ab1-bc18-308e87b700b6" providerId="AD" clId="Web-{C938868B-862E-CB09-7F21-6C83A49DF3DB}" dt="2023-02-03T15:02:50.365" v="3" actId="14100"/>
          <ac:picMkLst>
            <pc:docMk/>
            <pc:sldMk cId="3368626103" sldId="454"/>
            <ac:picMk id="2050" creationId="{AB3D600E-7477-1077-7148-D4B78213F824}"/>
          </ac:picMkLst>
        </pc:picChg>
        <pc:picChg chg="del">
          <ac:chgData name="Hannah Beatty" userId="S::cefepahannah@cefofphiladelphiacounty.onmicrosoft.com::0d7ccdab-feff-4ab1-bc18-308e87b700b6" providerId="AD" clId="Web-{C938868B-862E-CB09-7F21-6C83A49DF3DB}" dt="2023-02-03T15:02:46.474" v="2"/>
          <ac:picMkLst>
            <pc:docMk/>
            <pc:sldMk cId="3368626103" sldId="454"/>
            <ac:picMk id="2052" creationId="{3F57CC6E-E685-F329-EDEA-2BF872099C27}"/>
          </ac:picMkLst>
        </pc:picChg>
      </pc:sldChg>
      <pc:sldChg chg="addSp delSp modSp mod setBg">
        <pc:chgData name="Hannah Beatty" userId="S::cefepahannah@cefofphiladelphiacounty.onmicrosoft.com::0d7ccdab-feff-4ab1-bc18-308e87b700b6" providerId="AD" clId="Web-{C938868B-862E-CB09-7F21-6C83A49DF3DB}" dt="2023-02-03T15:18:44.293" v="35" actId="1076"/>
        <pc:sldMkLst>
          <pc:docMk/>
          <pc:sldMk cId="670234323" sldId="455"/>
        </pc:sldMkLst>
        <pc:spChg chg="add">
          <ac:chgData name="Hannah Beatty" userId="S::cefepahannah@cefofphiladelphiacounty.onmicrosoft.com::0d7ccdab-feff-4ab1-bc18-308e87b700b6" providerId="AD" clId="Web-{C938868B-862E-CB09-7F21-6C83A49DF3DB}" dt="2023-02-03T15:17:03.133" v="30"/>
          <ac:spMkLst>
            <pc:docMk/>
            <pc:sldMk cId="670234323" sldId="455"/>
            <ac:spMk id="9" creationId="{42A4FC2C-047E-45A5-965D-8E1E3BF09BC6}"/>
          </ac:spMkLst>
        </pc:spChg>
        <pc:picChg chg="add del mod">
          <ac:chgData name="Hannah Beatty" userId="S::cefepahannah@cefofphiladelphiacounty.onmicrosoft.com::0d7ccdab-feff-4ab1-bc18-308e87b700b6" providerId="AD" clId="Web-{C938868B-862E-CB09-7F21-6C83A49DF3DB}" dt="2023-02-03T15:06:43.249" v="11"/>
          <ac:picMkLst>
            <pc:docMk/>
            <pc:sldMk cId="670234323" sldId="455"/>
            <ac:picMk id="2" creationId="{31EB2D1D-1D60-0DEB-7DFE-85D9FAD422C7}"/>
          </ac:picMkLst>
        </pc:picChg>
        <pc:picChg chg="add del mod">
          <ac:chgData name="Hannah Beatty" userId="S::cefepahannah@cefofphiladelphiacounty.onmicrosoft.com::0d7ccdab-feff-4ab1-bc18-308e87b700b6" providerId="AD" clId="Web-{C938868B-862E-CB09-7F21-6C83A49DF3DB}" dt="2023-02-03T15:16:57.508" v="28"/>
          <ac:picMkLst>
            <pc:docMk/>
            <pc:sldMk cId="670234323" sldId="455"/>
            <ac:picMk id="3" creationId="{6B65381B-42C5-A45B-A58F-C31A7E94CD8F}"/>
          </ac:picMkLst>
        </pc:picChg>
        <pc:picChg chg="add mod">
          <ac:chgData name="Hannah Beatty" userId="S::cefepahannah@cefofphiladelphiacounty.onmicrosoft.com::0d7ccdab-feff-4ab1-bc18-308e87b700b6" providerId="AD" clId="Web-{C938868B-862E-CB09-7F21-6C83A49DF3DB}" dt="2023-02-03T15:18:33.590" v="32" actId="14100"/>
          <ac:picMkLst>
            <pc:docMk/>
            <pc:sldMk cId="670234323" sldId="455"/>
            <ac:picMk id="4" creationId="{BE5DBDB6-2EBF-64EB-D902-D63D36C52517}"/>
          </ac:picMkLst>
        </pc:picChg>
        <pc:picChg chg="add mod">
          <ac:chgData name="Hannah Beatty" userId="S::cefepahannah@cefofphiladelphiacounty.onmicrosoft.com::0d7ccdab-feff-4ab1-bc18-308e87b700b6" providerId="AD" clId="Web-{C938868B-862E-CB09-7F21-6C83A49DF3DB}" dt="2023-02-03T15:18:44.293" v="35" actId="1076"/>
          <ac:picMkLst>
            <pc:docMk/>
            <pc:sldMk cId="670234323" sldId="455"/>
            <ac:picMk id="5" creationId="{CF44B0F0-F0AF-05F5-C082-D6A84C4FCF79}"/>
          </ac:picMkLst>
        </pc:picChg>
        <pc:picChg chg="del">
          <ac:chgData name="Hannah Beatty" userId="S::cefepahannah@cefofphiladelphiacounty.onmicrosoft.com::0d7ccdab-feff-4ab1-bc18-308e87b700b6" providerId="AD" clId="Web-{C938868B-862E-CB09-7F21-6C83A49DF3DB}" dt="2023-02-03T15:02:56.865" v="4"/>
          <ac:picMkLst>
            <pc:docMk/>
            <pc:sldMk cId="670234323" sldId="455"/>
            <ac:picMk id="3074" creationId="{87E58743-E3D9-1904-A11B-0F9C20F52583}"/>
          </ac:picMkLst>
        </pc:picChg>
        <pc:picChg chg="del mod">
          <ac:chgData name="Hannah Beatty" userId="S::cefepahannah@cefofphiladelphiacounty.onmicrosoft.com::0d7ccdab-feff-4ab1-bc18-308e87b700b6" providerId="AD" clId="Web-{C938868B-862E-CB09-7F21-6C83A49DF3DB}" dt="2023-02-03T15:16:58.555" v="29"/>
          <ac:picMkLst>
            <pc:docMk/>
            <pc:sldMk cId="670234323" sldId="455"/>
            <ac:picMk id="3076" creationId="{D1EDD796-C5C4-3336-A3C7-FE751D3148A8}"/>
          </ac:picMkLst>
        </pc:picChg>
      </pc:sldChg>
      <pc:sldChg chg="addSp delSp modSp mod setBg">
        <pc:chgData name="Hannah Beatty" userId="S::cefepahannah@cefofphiladelphiacounty.onmicrosoft.com::0d7ccdab-feff-4ab1-bc18-308e87b700b6" providerId="AD" clId="Web-{C938868B-862E-CB09-7F21-6C83A49DF3DB}" dt="2023-02-03T15:15:08.753" v="18"/>
        <pc:sldMkLst>
          <pc:docMk/>
          <pc:sldMk cId="1805491505" sldId="456"/>
        </pc:sldMkLst>
        <pc:spChg chg="add">
          <ac:chgData name="Hannah Beatty" userId="S::cefepahannah@cefofphiladelphiacounty.onmicrosoft.com::0d7ccdab-feff-4ab1-bc18-308e87b700b6" providerId="AD" clId="Web-{C938868B-862E-CB09-7F21-6C83A49DF3DB}" dt="2023-02-03T15:15:08.753" v="18"/>
          <ac:spMkLst>
            <pc:docMk/>
            <pc:sldMk cId="1805491505" sldId="456"/>
            <ac:spMk id="7" creationId="{42A4FC2C-047E-45A5-965D-8E1E3BF09BC6}"/>
          </ac:spMkLst>
        </pc:spChg>
        <pc:picChg chg="add mod">
          <ac:chgData name="Hannah Beatty" userId="S::cefepahannah@cefofphiladelphiacounty.onmicrosoft.com::0d7ccdab-feff-4ab1-bc18-308e87b700b6" providerId="AD" clId="Web-{C938868B-862E-CB09-7F21-6C83A49DF3DB}" dt="2023-02-03T15:15:08.753" v="18"/>
          <ac:picMkLst>
            <pc:docMk/>
            <pc:sldMk cId="1805491505" sldId="456"/>
            <ac:picMk id="2" creationId="{9293F57D-FE25-1B3C-70E7-518E32BB7E26}"/>
          </ac:picMkLst>
        </pc:picChg>
        <pc:picChg chg="del">
          <ac:chgData name="Hannah Beatty" userId="S::cefepahannah@cefofphiladelphiacounty.onmicrosoft.com::0d7ccdab-feff-4ab1-bc18-308e87b700b6" providerId="AD" clId="Web-{C938868B-862E-CB09-7F21-6C83A49DF3DB}" dt="2023-02-03T15:15:00.816" v="16"/>
          <ac:picMkLst>
            <pc:docMk/>
            <pc:sldMk cId="1805491505" sldId="456"/>
            <ac:picMk id="4098" creationId="{AA2BB851-1CE4-4399-7E65-7894E887F15F}"/>
          </ac:picMkLst>
        </pc:picChg>
        <pc:picChg chg="del">
          <ac:chgData name="Hannah Beatty" userId="S::cefepahannah@cefofphiladelphiacounty.onmicrosoft.com::0d7ccdab-feff-4ab1-bc18-308e87b700b6" providerId="AD" clId="Web-{C938868B-862E-CB09-7F21-6C83A49DF3DB}" dt="2023-02-03T15:14:58.816" v="15"/>
          <ac:picMkLst>
            <pc:docMk/>
            <pc:sldMk cId="1805491505" sldId="456"/>
            <ac:picMk id="4100" creationId="{0AFAA11B-8100-2AA2-73D1-9B7B282227EB}"/>
          </ac:picMkLst>
        </pc:picChg>
      </pc:sldChg>
      <pc:sldChg chg="del">
        <pc:chgData name="Hannah Beatty" userId="S::cefepahannah@cefofphiladelphiacounty.onmicrosoft.com::0d7ccdab-feff-4ab1-bc18-308e87b700b6" providerId="AD" clId="Web-{C938868B-862E-CB09-7F21-6C83A49DF3DB}" dt="2023-02-03T15:16:33.085" v="25"/>
        <pc:sldMkLst>
          <pc:docMk/>
          <pc:sldMk cId="3470974659" sldId="459"/>
        </pc:sldMkLst>
      </pc:sldChg>
      <pc:sldChg chg="ord">
        <pc:chgData name="Hannah Beatty" userId="S::cefepahannah@cefofphiladelphiacounty.onmicrosoft.com::0d7ccdab-feff-4ab1-bc18-308e87b700b6" providerId="AD" clId="Web-{C938868B-862E-CB09-7F21-6C83A49DF3DB}" dt="2023-02-03T15:37:24.072" v="40"/>
        <pc:sldMkLst>
          <pc:docMk/>
          <pc:sldMk cId="2619230496" sldId="469"/>
        </pc:sldMkLst>
      </pc:sldChg>
      <pc:sldChg chg="ord">
        <pc:chgData name="Hannah Beatty" userId="S::cefepahannah@cefofphiladelphiacounty.onmicrosoft.com::0d7ccdab-feff-4ab1-bc18-308e87b700b6" providerId="AD" clId="Web-{C938868B-862E-CB09-7F21-6C83A49DF3DB}" dt="2023-02-03T15:37:20.681" v="39"/>
        <pc:sldMkLst>
          <pc:docMk/>
          <pc:sldMk cId="1339696196" sldId="470"/>
        </pc:sldMkLst>
      </pc:sldChg>
      <pc:sldChg chg="addSp modSp new mod setBg">
        <pc:chgData name="Hannah Beatty" userId="S::cefepahannah@cefofphiladelphiacounty.onmicrosoft.com::0d7ccdab-feff-4ab1-bc18-308e87b700b6" providerId="AD" clId="Web-{C938868B-862E-CB09-7F21-6C83A49DF3DB}" dt="2023-02-03T15:16:25.803" v="24"/>
        <pc:sldMkLst>
          <pc:docMk/>
          <pc:sldMk cId="1764592967" sldId="471"/>
        </pc:sldMkLst>
        <pc:spChg chg="add">
          <ac:chgData name="Hannah Beatty" userId="S::cefepahannah@cefofphiladelphiacounty.onmicrosoft.com::0d7ccdab-feff-4ab1-bc18-308e87b700b6" providerId="AD" clId="Web-{C938868B-862E-CB09-7F21-6C83A49DF3DB}" dt="2023-02-03T15:16:25.803" v="24"/>
          <ac:spMkLst>
            <pc:docMk/>
            <pc:sldMk cId="1764592967" sldId="471"/>
            <ac:spMk id="7" creationId="{42A4FC2C-047E-45A5-965D-8E1E3BF09BC6}"/>
          </ac:spMkLst>
        </pc:spChg>
        <pc:picChg chg="add mod">
          <ac:chgData name="Hannah Beatty" userId="S::cefepahannah@cefofphiladelphiacounty.onmicrosoft.com::0d7ccdab-feff-4ab1-bc18-308e87b700b6" providerId="AD" clId="Web-{C938868B-862E-CB09-7F21-6C83A49DF3DB}" dt="2023-02-03T15:16:25.803" v="24"/>
          <ac:picMkLst>
            <pc:docMk/>
            <pc:sldMk cId="1764592967" sldId="471"/>
            <ac:picMk id="2" creationId="{6A93B554-5672-3350-A803-4FCC2E7A4BFC}"/>
          </ac:picMkLst>
        </pc:picChg>
      </pc:sldChg>
      <pc:sldChg chg="addSp modSp new mod setBg">
        <pc:chgData name="Hannah Beatty" userId="S::cefepahannah@cefofphiladelphiacounty.onmicrosoft.com::0d7ccdab-feff-4ab1-bc18-308e87b700b6" providerId="AD" clId="Web-{C938868B-862E-CB09-7F21-6C83A49DF3DB}" dt="2023-02-03T15:20:59.017" v="38"/>
        <pc:sldMkLst>
          <pc:docMk/>
          <pc:sldMk cId="1654867495" sldId="472"/>
        </pc:sldMkLst>
        <pc:spChg chg="add">
          <ac:chgData name="Hannah Beatty" userId="S::cefepahannah@cefofphiladelphiacounty.onmicrosoft.com::0d7ccdab-feff-4ab1-bc18-308e87b700b6" providerId="AD" clId="Web-{C938868B-862E-CB09-7F21-6C83A49DF3DB}" dt="2023-02-03T15:20:59.017" v="38"/>
          <ac:spMkLst>
            <pc:docMk/>
            <pc:sldMk cId="1654867495" sldId="472"/>
            <ac:spMk id="7" creationId="{42A4FC2C-047E-45A5-965D-8E1E3BF09BC6}"/>
          </ac:spMkLst>
        </pc:spChg>
        <pc:picChg chg="add mod">
          <ac:chgData name="Hannah Beatty" userId="S::cefepahannah@cefofphiladelphiacounty.onmicrosoft.com::0d7ccdab-feff-4ab1-bc18-308e87b700b6" providerId="AD" clId="Web-{C938868B-862E-CB09-7F21-6C83A49DF3DB}" dt="2023-02-03T15:20:59.017" v="38"/>
          <ac:picMkLst>
            <pc:docMk/>
            <pc:sldMk cId="1654867495" sldId="472"/>
            <ac:picMk id="2" creationId="{E6ECE3FE-59D8-A643-D696-776938F7E04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A38B0-5EA2-4D6F-A9E4-E14643CE7D65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4675D-077B-4A6C-99EA-D5C12FC4F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56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Rule 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F073C1-C254-4CF9-9686-75024D77A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44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Prayer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45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8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Bible Lesson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48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DD5DA-4B7D-4C1A-B6AC-38854A76E53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22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0D7FE-FDB6-C063-4D20-9E80CCC6A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98AE4F-391A-B15E-ADED-FB792C95A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B21C1-DD10-38AD-6E38-2E27FCDD2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34670-25CD-01C6-CA60-9423B7127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35FA9-1FFE-3071-7D17-09CCF4951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B05149-EB6E-448D-A192-32BC582117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1711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D1F7D-1C38-8748-FB6C-D7E6AF14D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44B0FE-1A65-4FEC-1641-D4B392F57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C7816-3B3F-18DE-4649-CA4D1C677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7CEDE-4145-1A2E-2089-B70AA455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55F3E-E808-11C6-175D-844A7FC28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FCAE19-FE02-4701-8AA0-2F711CF916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463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6C9E24-44D4-A410-5F17-775DFBA197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C61AA-01E8-0B5F-33E3-2356745CFD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66A07-AF5F-5061-FD6B-00495947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C4D09-17A8-AB58-3A2F-8A58A49C8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063C-7F70-37E8-E0FB-7E3123945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E3617-00E7-4641-9491-2F2369B510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0442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155E4-81AB-41BF-8618-02B4DE8421A1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62785-5370-47A7-B7FA-D9CA1E04E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9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155E4-81AB-41BF-8618-02B4DE8421A1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62785-5370-47A7-B7FA-D9CA1E04E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32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155E4-81AB-41BF-8618-02B4DE8421A1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62785-5370-47A7-B7FA-D9CA1E04E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01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155E4-81AB-41BF-8618-02B4DE8421A1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62785-5370-47A7-B7FA-D9CA1E04E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25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155E4-81AB-41BF-8618-02B4DE8421A1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62785-5370-47A7-B7FA-D9CA1E04E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39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155E4-81AB-41BF-8618-02B4DE8421A1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62785-5370-47A7-B7FA-D9CA1E04E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39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155E4-81AB-41BF-8618-02B4DE8421A1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62785-5370-47A7-B7FA-D9CA1E04E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2552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155E4-81AB-41BF-8618-02B4DE8421A1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62785-5370-47A7-B7FA-D9CA1E04E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46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3201F-2919-2173-BCF7-ACD86E650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29196-E9FC-1406-6206-FD7439889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7F5E3-940D-CF8F-4F56-0C8A4D954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F84D1-95B6-DD53-730D-F895A5CC5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11D9E-7A49-D2A8-C18B-31DA22623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8F64F-6794-49A9-B26D-69901C164A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073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155E4-81AB-41BF-8618-02B4DE8421A1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62785-5370-47A7-B7FA-D9CA1E04E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170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155E4-81AB-41BF-8618-02B4DE8421A1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62785-5370-47A7-B7FA-D9CA1E04E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553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155E4-81AB-41BF-8618-02B4DE8421A1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62785-5370-47A7-B7FA-D9CA1E04E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460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675DE-BEA3-46B1-A841-923E13EEC690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14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22A14-A74F-1D33-E3F1-243FC265D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BB7B6-C678-8B4B-3276-0F45360FA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132E4-D0B4-FB02-0101-F5C41611F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35FF4-E09B-D890-4761-F304E6A2D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87201-1ABB-DE6E-8B4C-A27D61ECC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FFE356-A477-47EE-BEF8-3407F033F1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503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FB590-C30E-A608-B858-6B231054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47770-4CA3-131C-0BB5-0D3F3C04BB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F6356F-02CD-C62E-9047-6AC2C8FE4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F62BB-4521-0345-11A2-BF3BCFDC7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6BD8C-0F70-6F71-DB79-2EF73C55E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389CA-9E22-ECAB-E474-EDF3ADBEB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9C6F4-346D-4AF4-96BB-42948E4898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8179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06AE2-6F75-96B2-3CDD-585971499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61C2D-38F9-0968-D1BE-30FA067CB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56C5B6-CF4D-3EB0-8230-BC82F9638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2E21A9-E6E0-ADF8-29E6-71318CEF33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24795E-0807-9C40-7612-1B050CA119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580019-818C-DD4A-9B11-77E5E2A8D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FF81E7-A702-CB57-CCE5-1D84F73A2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72B1F9-41BB-EA29-052B-98C670FE2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ACCCE-BEE0-4EAC-AC6F-23942B8CFE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360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8335F-86B8-29B4-C9D4-8486AF163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90A42F-5692-1C1E-ECDC-A38EB9362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D66B04-EED6-1AE9-938E-E003DC60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03AA02-CC57-FE09-FCAF-567943490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0D12BC-D944-4DDC-8BDD-33F4FDF419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85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5661C2-37D0-4485-35D8-3EAE2C8C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4845D6-D12E-1857-3AE4-025C41EB4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64BCF-F939-471B-889D-24235A5F0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3F6DB-5478-472C-A3F3-CB06958A44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69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F353C-562B-528C-F129-7829C37C3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0A27B-613D-42AA-972E-75AAC297C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2D41F-EBD9-C324-EBE5-8F1187279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70EAD3-B9C6-506B-09ED-2CDBB1115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19355-51C7-69C4-63F0-A78238364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E2C115-15E7-187C-C177-BC6420B25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FB7F4E-EB6E-4EAF-B9EC-CA0995AF37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73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A2E77-B289-072E-4E84-BDEFB9D30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04DB52-D3AA-F085-A9B9-1AF382F76F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5880A6-D166-38C2-196B-3BD5CD5BC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CDC17-13B7-C95A-2F86-DDD47C7A1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D7DF87-154C-C71F-161B-FF981F7B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55F0C5-7DE8-0C2F-26A9-E02D95D6C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62019C-9EE0-42EF-B3FA-19A1937909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9431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0FE8A5F-3456-FB1A-3377-5623E4AB8F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9D113D7-28D1-B068-64D9-5A433A52F0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535E88B-A524-635B-BA54-48422C11D0F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380CD90-30AE-0983-5410-C24B54234FA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096249A-9B6C-F87C-AAC0-9AD54105930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D9737962-14C6-4774-A5A6-DD6D9D05B2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155E4-81AB-41BF-8618-02B4DE8421A1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62785-5370-47A7-B7FA-D9CA1E04E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27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3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675DE-BEA3-46B1-A841-923E13EEC690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EDF72-1FF6-4F46-96C2-4087CA1A5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0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450843-6472-B140-40EA-A598034E0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" y="0"/>
            <a:ext cx="13002769" cy="9753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7C896C-6F07-A868-2D4B-4824C0E3CFF9}"/>
              </a:ext>
            </a:extLst>
          </p:cNvPr>
          <p:cNvSpPr/>
          <p:nvPr/>
        </p:nvSpPr>
        <p:spPr bwMode="auto">
          <a:xfrm>
            <a:off x="0" y="6529526"/>
            <a:ext cx="13004800" cy="2233474"/>
          </a:xfrm>
          <a:prstGeom prst="rect">
            <a:avLst/>
          </a:prstGeom>
          <a:solidFill>
            <a:srgbClr val="BBE0E3">
              <a:alpha val="6902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A8C72F5-990A-66FB-DA69-D7CCAF2B1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83" b="57813"/>
          <a:stretch/>
        </p:blipFill>
        <p:spPr bwMode="auto">
          <a:xfrm>
            <a:off x="101600" y="6529526"/>
            <a:ext cx="1371600" cy="215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D99F4A-255F-8DB9-7FE7-AAA81452109D}"/>
              </a:ext>
            </a:extLst>
          </p:cNvPr>
          <p:cNvSpPr/>
          <p:nvPr/>
        </p:nvSpPr>
        <p:spPr>
          <a:xfrm>
            <a:off x="3383775" y="6769100"/>
            <a:ext cx="9520876" cy="1754326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r"/>
            <a:r>
              <a:rPr lang="en-US" sz="5400" b="0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MOSES #</a:t>
            </a:r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 12</a:t>
            </a:r>
            <a:endParaRPr lang="en-US" sz="5400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“God’s Plan for a New Leader”</a:t>
            </a:r>
            <a:endParaRPr lang="en-US" sz="5400" b="0" cap="none" spc="0">
              <a:ln w="0"/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749138F-E955-69AB-161B-B15AB0B07D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53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8C2522-A6E3-C01E-542C-B530D42E2D88}"/>
              </a:ext>
            </a:extLst>
          </p:cNvPr>
          <p:cNvSpPr txBox="1"/>
          <p:nvPr/>
        </p:nvSpPr>
        <p:spPr>
          <a:xfrm>
            <a:off x="3249386" y="4689412"/>
            <a:ext cx="6498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>
                <a:effectLst/>
              </a:rPr>
              <a:t> 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62D85E-1CF2-C4BA-8C81-2E17D421578C}"/>
              </a:ext>
            </a:extLst>
          </p:cNvPr>
          <p:cNvSpPr txBox="1"/>
          <p:nvPr/>
        </p:nvSpPr>
        <p:spPr>
          <a:xfrm>
            <a:off x="3249386" y="4689412"/>
            <a:ext cx="6498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>
                <a:effectLst/>
              </a:rPr>
              <a:t> </a:t>
            </a:r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B3D600E-7477-1077-7148-D4B78213F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4" y="0"/>
            <a:ext cx="13004800" cy="975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626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heep on a hill&#10;&#10;Description automatically generated with low confidence">
            <a:extLst>
              <a:ext uri="{FF2B5EF4-FFF2-40B4-BE49-F238E27FC236}">
                <a16:creationId xmlns:a16="http://schemas.microsoft.com/office/drawing/2014/main" id="{B54E482F-B072-BFD9-9565-BD8D82F8B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91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5" descr="A picture containing text, person, doll, toy&#10;&#10;Description automatically generated">
            <a:extLst>
              <a:ext uri="{FF2B5EF4-FFF2-40B4-BE49-F238E27FC236}">
                <a16:creationId xmlns:a16="http://schemas.microsoft.com/office/drawing/2014/main" id="{CF44B0F0-F0AF-05F5-C082-D6A84C4FC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0" y="28821"/>
            <a:ext cx="13012223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34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covering their face with their hands&#10;&#10;Description automatically generated with low confidence">
            <a:extLst>
              <a:ext uri="{FF2B5EF4-FFF2-40B4-BE49-F238E27FC236}">
                <a16:creationId xmlns:a16="http://schemas.microsoft.com/office/drawing/2014/main" id="{9F46DBC7-3E6B-795C-0019-836DE891C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56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293F57D-FE25-1B3C-70E7-518E32BB7E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91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22E5A6C-8337-2E85-B592-10BABE2AB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227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iagram&#10;&#10;Description automatically generated">
            <a:extLst>
              <a:ext uri="{FF2B5EF4-FFF2-40B4-BE49-F238E27FC236}">
                <a16:creationId xmlns:a16="http://schemas.microsoft.com/office/drawing/2014/main" id="{2038B536-727D-31C1-63D8-AEF8A99A3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539" y="2543"/>
            <a:ext cx="13002167" cy="975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57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22E5A6C-8337-2E85-B592-10BABE2AB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552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6ECE3FE-59D8-A643-D696-776938F7E0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67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B743DFE-1E50-D598-CEF2-8EDEE08FB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32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covering their face with their hands&#10;&#10;Description automatically generated with low confidence">
            <a:extLst>
              <a:ext uri="{FF2B5EF4-FFF2-40B4-BE49-F238E27FC236}">
                <a16:creationId xmlns:a16="http://schemas.microsoft.com/office/drawing/2014/main" id="{9F46DBC7-3E6B-795C-0019-836DE891C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5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D919CB19-1D5E-C20B-5922-F651881AB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22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E7EEA4D4-70B7-2A32-1BD7-7137CB08D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002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6A93B554-5672-3350-A803-4FCC2E7A4B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92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covering their face with their hands&#10;&#10;Description automatically generated with low confidence">
            <a:extLst>
              <a:ext uri="{FF2B5EF4-FFF2-40B4-BE49-F238E27FC236}">
                <a16:creationId xmlns:a16="http://schemas.microsoft.com/office/drawing/2014/main" id="{9F46DBC7-3E6B-795C-0019-836DE891C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73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D919CB19-1D5E-C20B-5922-F651881AB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5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smiling&#10;&#10;Description automatically generated with medium confidence">
            <a:extLst>
              <a:ext uri="{FF2B5EF4-FFF2-40B4-BE49-F238E27FC236}">
                <a16:creationId xmlns:a16="http://schemas.microsoft.com/office/drawing/2014/main" id="{E133F845-328F-20F2-9738-F08B323EA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86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0B2FC33-8F96-C84E-B153-57C2B25D3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56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peech Bubble: Rectangle with Corners Rounded 104">
            <a:extLst>
              <a:ext uri="{FF2B5EF4-FFF2-40B4-BE49-F238E27FC236}">
                <a16:creationId xmlns:a16="http://schemas.microsoft.com/office/drawing/2014/main" id="{FB099659-830C-553D-6737-02FC5371AF47}"/>
              </a:ext>
            </a:extLst>
          </p:cNvPr>
          <p:cNvSpPr/>
          <p:nvPr/>
        </p:nvSpPr>
        <p:spPr>
          <a:xfrm>
            <a:off x="44613" y="4935298"/>
            <a:ext cx="12843285" cy="3263296"/>
          </a:xfrm>
          <a:prstGeom prst="wedgeRoundRectCallout">
            <a:avLst>
              <a:gd name="adj1" fmla="val -33303"/>
              <a:gd name="adj2" fmla="val 84640"/>
              <a:gd name="adj3" fmla="val 16667"/>
            </a:avLst>
          </a:prstGeom>
          <a:solidFill>
            <a:srgbClr val="9BD8E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/>
          </a:p>
        </p:txBody>
      </p:sp>
      <p:sp>
        <p:nvSpPr>
          <p:cNvPr id="3" name="A">
            <a:extLst>
              <a:ext uri="{FF2B5EF4-FFF2-40B4-BE49-F238E27FC236}">
                <a16:creationId xmlns:a16="http://schemas.microsoft.com/office/drawing/2014/main" id="{3ABB2843-44BD-0A96-65AC-A5D4047CFCCF}"/>
              </a:ext>
            </a:extLst>
          </p:cNvPr>
          <p:cNvSpPr/>
          <p:nvPr/>
        </p:nvSpPr>
        <p:spPr>
          <a:xfrm>
            <a:off x="373275" y="276904"/>
            <a:ext cx="1300480" cy="1300480"/>
          </a:xfrm>
          <a:prstGeom prst="roundRect">
            <a:avLst/>
          </a:prstGeom>
          <a:solidFill>
            <a:srgbClr val="FFE78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13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Aa</a:t>
            </a:r>
            <a:endParaRPr lang="en-US" sz="3413">
              <a:solidFill>
                <a:schemeClr val="bg1"/>
              </a:solidFill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sp>
        <p:nvSpPr>
          <p:cNvPr id="5" name="B">
            <a:extLst>
              <a:ext uri="{FF2B5EF4-FFF2-40B4-BE49-F238E27FC236}">
                <a16:creationId xmlns:a16="http://schemas.microsoft.com/office/drawing/2014/main" id="{0BD280C6-5ABF-E364-FD5C-68CDF7371600}"/>
              </a:ext>
            </a:extLst>
          </p:cNvPr>
          <p:cNvSpPr/>
          <p:nvPr/>
        </p:nvSpPr>
        <p:spPr>
          <a:xfrm>
            <a:off x="1749003" y="288936"/>
            <a:ext cx="1300480" cy="1300480"/>
          </a:xfrm>
          <a:prstGeom prst="roundRect">
            <a:avLst/>
          </a:prstGeom>
          <a:solidFill>
            <a:srgbClr val="FFE78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13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Bb</a:t>
            </a:r>
            <a:endParaRPr lang="en-US" sz="3413">
              <a:solidFill>
                <a:schemeClr val="bg1"/>
              </a:solidFill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sp>
        <p:nvSpPr>
          <p:cNvPr id="18" name="C">
            <a:extLst>
              <a:ext uri="{FF2B5EF4-FFF2-40B4-BE49-F238E27FC236}">
                <a16:creationId xmlns:a16="http://schemas.microsoft.com/office/drawing/2014/main" id="{9270FB2B-E1BB-8C57-63DD-16AA33B80391}"/>
              </a:ext>
            </a:extLst>
          </p:cNvPr>
          <p:cNvSpPr/>
          <p:nvPr/>
        </p:nvSpPr>
        <p:spPr>
          <a:xfrm>
            <a:off x="3139783" y="288946"/>
            <a:ext cx="1300480" cy="1300480"/>
          </a:xfrm>
          <a:prstGeom prst="roundRect">
            <a:avLst/>
          </a:prstGeom>
          <a:solidFill>
            <a:srgbClr val="FFE78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13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Cc</a:t>
            </a:r>
            <a:endParaRPr lang="en-US" sz="3413">
              <a:solidFill>
                <a:schemeClr val="bg1"/>
              </a:solidFill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sp>
        <p:nvSpPr>
          <p:cNvPr id="24" name="D">
            <a:extLst>
              <a:ext uri="{FF2B5EF4-FFF2-40B4-BE49-F238E27FC236}">
                <a16:creationId xmlns:a16="http://schemas.microsoft.com/office/drawing/2014/main" id="{E612C4EE-6827-59CA-1ACE-84BEB5879449}"/>
              </a:ext>
            </a:extLst>
          </p:cNvPr>
          <p:cNvSpPr/>
          <p:nvPr/>
        </p:nvSpPr>
        <p:spPr>
          <a:xfrm>
            <a:off x="4587770" y="288946"/>
            <a:ext cx="1300480" cy="1300480"/>
          </a:xfrm>
          <a:prstGeom prst="roundRect">
            <a:avLst/>
          </a:prstGeom>
          <a:solidFill>
            <a:srgbClr val="FFE78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13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Dd</a:t>
            </a:r>
            <a:endParaRPr lang="en-US" sz="3413">
              <a:solidFill>
                <a:schemeClr val="bg1"/>
              </a:solidFill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sp>
        <p:nvSpPr>
          <p:cNvPr id="26" name="E">
            <a:extLst>
              <a:ext uri="{FF2B5EF4-FFF2-40B4-BE49-F238E27FC236}">
                <a16:creationId xmlns:a16="http://schemas.microsoft.com/office/drawing/2014/main" id="{E0621BB7-4E9F-F935-2CCD-9FEB115AE998}"/>
              </a:ext>
            </a:extLst>
          </p:cNvPr>
          <p:cNvSpPr/>
          <p:nvPr/>
        </p:nvSpPr>
        <p:spPr>
          <a:xfrm>
            <a:off x="5966527" y="288946"/>
            <a:ext cx="1300480" cy="1300480"/>
          </a:xfrm>
          <a:prstGeom prst="roundRect">
            <a:avLst/>
          </a:prstGeom>
          <a:solidFill>
            <a:srgbClr val="FFE78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13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Ee</a:t>
            </a:r>
            <a:endParaRPr lang="en-US" sz="3413">
              <a:solidFill>
                <a:schemeClr val="bg1"/>
              </a:solidFill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sp>
        <p:nvSpPr>
          <p:cNvPr id="27" name="F">
            <a:extLst>
              <a:ext uri="{FF2B5EF4-FFF2-40B4-BE49-F238E27FC236}">
                <a16:creationId xmlns:a16="http://schemas.microsoft.com/office/drawing/2014/main" id="{8BB4E3AF-7A98-E7A4-0118-6AAF3F646D43}"/>
              </a:ext>
            </a:extLst>
          </p:cNvPr>
          <p:cNvSpPr/>
          <p:nvPr/>
        </p:nvSpPr>
        <p:spPr>
          <a:xfrm>
            <a:off x="7345283" y="276904"/>
            <a:ext cx="1300480" cy="1300480"/>
          </a:xfrm>
          <a:prstGeom prst="roundRect">
            <a:avLst/>
          </a:prstGeom>
          <a:solidFill>
            <a:srgbClr val="FFE78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13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Ff</a:t>
            </a:r>
            <a:endParaRPr lang="en-US" sz="3413">
              <a:solidFill>
                <a:schemeClr val="bg1"/>
              </a:solidFill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sp>
        <p:nvSpPr>
          <p:cNvPr id="28" name="H">
            <a:extLst>
              <a:ext uri="{FF2B5EF4-FFF2-40B4-BE49-F238E27FC236}">
                <a16:creationId xmlns:a16="http://schemas.microsoft.com/office/drawing/2014/main" id="{A65CFB0B-0C5B-F8A1-878E-D968A2479CB9}"/>
              </a:ext>
            </a:extLst>
          </p:cNvPr>
          <p:cNvSpPr/>
          <p:nvPr/>
        </p:nvSpPr>
        <p:spPr>
          <a:xfrm>
            <a:off x="10126889" y="288936"/>
            <a:ext cx="1300480" cy="1300480"/>
          </a:xfrm>
          <a:prstGeom prst="roundRect">
            <a:avLst/>
          </a:prstGeom>
          <a:solidFill>
            <a:srgbClr val="FFE78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13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Hh</a:t>
            </a:r>
            <a:endParaRPr lang="en-US" sz="3413">
              <a:solidFill>
                <a:schemeClr val="bg1"/>
              </a:solidFill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sp>
        <p:nvSpPr>
          <p:cNvPr id="29" name="I">
            <a:extLst>
              <a:ext uri="{FF2B5EF4-FFF2-40B4-BE49-F238E27FC236}">
                <a16:creationId xmlns:a16="http://schemas.microsoft.com/office/drawing/2014/main" id="{90B8A175-F740-F96E-9D23-F2D0BFE85832}"/>
              </a:ext>
            </a:extLst>
          </p:cNvPr>
          <p:cNvSpPr/>
          <p:nvPr/>
        </p:nvSpPr>
        <p:spPr>
          <a:xfrm>
            <a:off x="11505599" y="300988"/>
            <a:ext cx="1300480" cy="1300480"/>
          </a:xfrm>
          <a:prstGeom prst="roundRect">
            <a:avLst/>
          </a:prstGeom>
          <a:solidFill>
            <a:srgbClr val="FFE78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13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Ii</a:t>
            </a:r>
            <a:endParaRPr lang="en-US" sz="3413">
              <a:solidFill>
                <a:schemeClr val="bg1"/>
              </a:solidFill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sp>
        <p:nvSpPr>
          <p:cNvPr id="30" name="J">
            <a:extLst>
              <a:ext uri="{FF2B5EF4-FFF2-40B4-BE49-F238E27FC236}">
                <a16:creationId xmlns:a16="http://schemas.microsoft.com/office/drawing/2014/main" id="{3F46697D-3EA2-F4C8-C50E-2001E8016914}"/>
              </a:ext>
            </a:extLst>
          </p:cNvPr>
          <p:cNvSpPr/>
          <p:nvPr/>
        </p:nvSpPr>
        <p:spPr>
          <a:xfrm>
            <a:off x="373275" y="1613500"/>
            <a:ext cx="1300480" cy="1300480"/>
          </a:xfrm>
          <a:prstGeom prst="roundRect">
            <a:avLst/>
          </a:prstGeom>
          <a:solidFill>
            <a:srgbClr val="F1E6D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13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Jj</a:t>
            </a:r>
            <a:endParaRPr lang="en-US" sz="3413">
              <a:solidFill>
                <a:schemeClr val="bg1"/>
              </a:solidFill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sp>
        <p:nvSpPr>
          <p:cNvPr id="31" name="K">
            <a:extLst>
              <a:ext uri="{FF2B5EF4-FFF2-40B4-BE49-F238E27FC236}">
                <a16:creationId xmlns:a16="http://schemas.microsoft.com/office/drawing/2014/main" id="{F5A61C01-A188-CB51-FC9A-F1E2EB503615}"/>
              </a:ext>
            </a:extLst>
          </p:cNvPr>
          <p:cNvSpPr/>
          <p:nvPr/>
        </p:nvSpPr>
        <p:spPr>
          <a:xfrm>
            <a:off x="1739928" y="1613500"/>
            <a:ext cx="1300480" cy="1300480"/>
          </a:xfrm>
          <a:prstGeom prst="roundRect">
            <a:avLst/>
          </a:prstGeom>
          <a:solidFill>
            <a:srgbClr val="F1E6D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13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Kk</a:t>
            </a:r>
            <a:endParaRPr lang="en-US" sz="3413">
              <a:solidFill>
                <a:schemeClr val="bg1"/>
              </a:solidFill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sp>
        <p:nvSpPr>
          <p:cNvPr id="32" name="L">
            <a:extLst>
              <a:ext uri="{FF2B5EF4-FFF2-40B4-BE49-F238E27FC236}">
                <a16:creationId xmlns:a16="http://schemas.microsoft.com/office/drawing/2014/main" id="{0641068C-87D1-D34F-607F-806C193407DF}"/>
              </a:ext>
            </a:extLst>
          </p:cNvPr>
          <p:cNvSpPr/>
          <p:nvPr/>
        </p:nvSpPr>
        <p:spPr>
          <a:xfrm>
            <a:off x="3166859" y="1613500"/>
            <a:ext cx="1300480" cy="1300480"/>
          </a:xfrm>
          <a:prstGeom prst="roundRect">
            <a:avLst/>
          </a:prstGeom>
          <a:solidFill>
            <a:srgbClr val="F1E6D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13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Ll</a:t>
            </a:r>
            <a:endParaRPr lang="en-US" sz="3413">
              <a:solidFill>
                <a:schemeClr val="bg1"/>
              </a:solidFill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sp>
        <p:nvSpPr>
          <p:cNvPr id="33" name="M">
            <a:extLst>
              <a:ext uri="{FF2B5EF4-FFF2-40B4-BE49-F238E27FC236}">
                <a16:creationId xmlns:a16="http://schemas.microsoft.com/office/drawing/2014/main" id="{CDD1BA7C-B351-E0E2-48D7-68BC7ADA57C2}"/>
              </a:ext>
            </a:extLst>
          </p:cNvPr>
          <p:cNvSpPr/>
          <p:nvPr/>
        </p:nvSpPr>
        <p:spPr>
          <a:xfrm>
            <a:off x="4581744" y="1613500"/>
            <a:ext cx="1300480" cy="1300480"/>
          </a:xfrm>
          <a:prstGeom prst="roundRect">
            <a:avLst/>
          </a:prstGeom>
          <a:solidFill>
            <a:srgbClr val="F1E6D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13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Mm</a:t>
            </a:r>
            <a:endParaRPr lang="en-US" sz="3413">
              <a:solidFill>
                <a:schemeClr val="bg1"/>
              </a:solidFill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sp>
        <p:nvSpPr>
          <p:cNvPr id="34" name="N">
            <a:extLst>
              <a:ext uri="{FF2B5EF4-FFF2-40B4-BE49-F238E27FC236}">
                <a16:creationId xmlns:a16="http://schemas.microsoft.com/office/drawing/2014/main" id="{62D5B55F-5200-642A-218A-D9770D2DE6CD}"/>
              </a:ext>
            </a:extLst>
          </p:cNvPr>
          <p:cNvSpPr/>
          <p:nvPr/>
        </p:nvSpPr>
        <p:spPr>
          <a:xfrm>
            <a:off x="5939432" y="1613500"/>
            <a:ext cx="1300480" cy="1300480"/>
          </a:xfrm>
          <a:prstGeom prst="roundRect">
            <a:avLst/>
          </a:prstGeom>
          <a:solidFill>
            <a:srgbClr val="F1E6D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13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Nn</a:t>
            </a:r>
            <a:endParaRPr lang="en-US" sz="3413">
              <a:solidFill>
                <a:schemeClr val="bg1"/>
              </a:solidFill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sp>
        <p:nvSpPr>
          <p:cNvPr id="35" name="O">
            <a:extLst>
              <a:ext uri="{FF2B5EF4-FFF2-40B4-BE49-F238E27FC236}">
                <a16:creationId xmlns:a16="http://schemas.microsoft.com/office/drawing/2014/main" id="{43B564CA-64F1-6103-5C4A-84DEDD1F54D1}"/>
              </a:ext>
            </a:extLst>
          </p:cNvPr>
          <p:cNvSpPr/>
          <p:nvPr/>
        </p:nvSpPr>
        <p:spPr>
          <a:xfrm>
            <a:off x="7351295" y="1613500"/>
            <a:ext cx="1300480" cy="1300480"/>
          </a:xfrm>
          <a:prstGeom prst="roundRect">
            <a:avLst/>
          </a:prstGeom>
          <a:solidFill>
            <a:srgbClr val="F1E6D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13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Oo</a:t>
            </a:r>
            <a:endParaRPr lang="en-US" sz="3413">
              <a:solidFill>
                <a:schemeClr val="bg1"/>
              </a:solidFill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sp>
        <p:nvSpPr>
          <p:cNvPr id="36" name="P">
            <a:extLst>
              <a:ext uri="{FF2B5EF4-FFF2-40B4-BE49-F238E27FC236}">
                <a16:creationId xmlns:a16="http://schemas.microsoft.com/office/drawing/2014/main" id="{1003F43A-4102-3549-8A65-A2E07AB366F6}"/>
              </a:ext>
            </a:extLst>
          </p:cNvPr>
          <p:cNvSpPr/>
          <p:nvPr/>
        </p:nvSpPr>
        <p:spPr>
          <a:xfrm>
            <a:off x="8748180" y="1613500"/>
            <a:ext cx="1300480" cy="1300480"/>
          </a:xfrm>
          <a:prstGeom prst="roundRect">
            <a:avLst/>
          </a:prstGeom>
          <a:solidFill>
            <a:srgbClr val="F1E6D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13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Pp</a:t>
            </a:r>
            <a:endParaRPr lang="en-US" sz="3413">
              <a:solidFill>
                <a:schemeClr val="bg1"/>
              </a:solidFill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sp>
        <p:nvSpPr>
          <p:cNvPr id="37" name="Q">
            <a:extLst>
              <a:ext uri="{FF2B5EF4-FFF2-40B4-BE49-F238E27FC236}">
                <a16:creationId xmlns:a16="http://schemas.microsoft.com/office/drawing/2014/main" id="{4739EE3A-BEBE-E6EC-DE96-F688DA6EEFD8}"/>
              </a:ext>
            </a:extLst>
          </p:cNvPr>
          <p:cNvSpPr/>
          <p:nvPr/>
        </p:nvSpPr>
        <p:spPr>
          <a:xfrm>
            <a:off x="10145065" y="1613500"/>
            <a:ext cx="1300480" cy="1300480"/>
          </a:xfrm>
          <a:prstGeom prst="roundRect">
            <a:avLst/>
          </a:prstGeom>
          <a:solidFill>
            <a:srgbClr val="F1E6D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13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Qq</a:t>
            </a:r>
            <a:endParaRPr lang="en-US" sz="3413">
              <a:solidFill>
                <a:schemeClr val="bg1"/>
              </a:solidFill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sp>
        <p:nvSpPr>
          <p:cNvPr id="38" name="R">
            <a:extLst>
              <a:ext uri="{FF2B5EF4-FFF2-40B4-BE49-F238E27FC236}">
                <a16:creationId xmlns:a16="http://schemas.microsoft.com/office/drawing/2014/main" id="{FDA01374-B683-5C45-2380-FEB841253A94}"/>
              </a:ext>
            </a:extLst>
          </p:cNvPr>
          <p:cNvSpPr/>
          <p:nvPr/>
        </p:nvSpPr>
        <p:spPr>
          <a:xfrm>
            <a:off x="11505599" y="1613500"/>
            <a:ext cx="1300480" cy="1300480"/>
          </a:xfrm>
          <a:prstGeom prst="roundRect">
            <a:avLst/>
          </a:prstGeom>
          <a:solidFill>
            <a:srgbClr val="F1E6D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13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Rr</a:t>
            </a:r>
            <a:endParaRPr lang="en-US" sz="3413">
              <a:solidFill>
                <a:schemeClr val="bg1"/>
              </a:solidFill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sp>
        <p:nvSpPr>
          <p:cNvPr id="39" name="S">
            <a:extLst>
              <a:ext uri="{FF2B5EF4-FFF2-40B4-BE49-F238E27FC236}">
                <a16:creationId xmlns:a16="http://schemas.microsoft.com/office/drawing/2014/main" id="{EA433671-F8B7-132F-EA2F-BF35BCA0932B}"/>
              </a:ext>
            </a:extLst>
          </p:cNvPr>
          <p:cNvSpPr/>
          <p:nvPr/>
        </p:nvSpPr>
        <p:spPr>
          <a:xfrm>
            <a:off x="373275" y="2962136"/>
            <a:ext cx="1300480" cy="1300480"/>
          </a:xfrm>
          <a:prstGeom prst="roundRect">
            <a:avLst/>
          </a:prstGeom>
          <a:solidFill>
            <a:srgbClr val="49A1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13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Ss</a:t>
            </a:r>
            <a:endParaRPr lang="en-US" sz="3413">
              <a:solidFill>
                <a:schemeClr val="bg1"/>
              </a:solidFill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sp>
        <p:nvSpPr>
          <p:cNvPr id="40" name="V">
            <a:extLst>
              <a:ext uri="{FF2B5EF4-FFF2-40B4-BE49-F238E27FC236}">
                <a16:creationId xmlns:a16="http://schemas.microsoft.com/office/drawing/2014/main" id="{08FC1D80-C2ED-4EBF-627A-C2107A8CD118}"/>
              </a:ext>
            </a:extLst>
          </p:cNvPr>
          <p:cNvSpPr/>
          <p:nvPr/>
        </p:nvSpPr>
        <p:spPr>
          <a:xfrm>
            <a:off x="4575760" y="2974043"/>
            <a:ext cx="1300480" cy="1300480"/>
          </a:xfrm>
          <a:prstGeom prst="roundRect">
            <a:avLst/>
          </a:prstGeom>
          <a:solidFill>
            <a:srgbClr val="49A1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13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Vv</a:t>
            </a:r>
            <a:endParaRPr lang="en-US" sz="3413">
              <a:solidFill>
                <a:schemeClr val="bg1"/>
              </a:solidFill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sp>
        <p:nvSpPr>
          <p:cNvPr id="41" name="W">
            <a:extLst>
              <a:ext uri="{FF2B5EF4-FFF2-40B4-BE49-F238E27FC236}">
                <a16:creationId xmlns:a16="http://schemas.microsoft.com/office/drawing/2014/main" id="{7B61130E-9FE5-4EB8-090D-DD4F5AD98503}"/>
              </a:ext>
            </a:extLst>
          </p:cNvPr>
          <p:cNvSpPr/>
          <p:nvPr/>
        </p:nvSpPr>
        <p:spPr>
          <a:xfrm>
            <a:off x="5984660" y="2974043"/>
            <a:ext cx="1300480" cy="1300480"/>
          </a:xfrm>
          <a:prstGeom prst="roundRect">
            <a:avLst/>
          </a:prstGeom>
          <a:solidFill>
            <a:srgbClr val="49A1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13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Ww</a:t>
            </a:r>
            <a:endParaRPr lang="en-US" sz="3413">
              <a:solidFill>
                <a:schemeClr val="bg1"/>
              </a:solidFill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sp>
        <p:nvSpPr>
          <p:cNvPr id="42" name="X">
            <a:extLst>
              <a:ext uri="{FF2B5EF4-FFF2-40B4-BE49-F238E27FC236}">
                <a16:creationId xmlns:a16="http://schemas.microsoft.com/office/drawing/2014/main" id="{F626C055-12B8-817F-FB70-20EBB164D096}"/>
              </a:ext>
            </a:extLst>
          </p:cNvPr>
          <p:cNvSpPr/>
          <p:nvPr/>
        </p:nvSpPr>
        <p:spPr>
          <a:xfrm>
            <a:off x="7369344" y="2950096"/>
            <a:ext cx="1300480" cy="1300480"/>
          </a:xfrm>
          <a:prstGeom prst="roundRect">
            <a:avLst/>
          </a:prstGeom>
          <a:solidFill>
            <a:srgbClr val="49A1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13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Xx</a:t>
            </a:r>
            <a:endParaRPr lang="en-US" sz="3413">
              <a:solidFill>
                <a:schemeClr val="bg1"/>
              </a:solidFill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sp>
        <p:nvSpPr>
          <p:cNvPr id="43" name="Y">
            <a:extLst>
              <a:ext uri="{FF2B5EF4-FFF2-40B4-BE49-F238E27FC236}">
                <a16:creationId xmlns:a16="http://schemas.microsoft.com/office/drawing/2014/main" id="{FB19DD34-41C4-8D72-F79A-D3983D124CF3}"/>
              </a:ext>
            </a:extLst>
          </p:cNvPr>
          <p:cNvSpPr/>
          <p:nvPr/>
        </p:nvSpPr>
        <p:spPr>
          <a:xfrm>
            <a:off x="8763157" y="2938064"/>
            <a:ext cx="1300480" cy="1300480"/>
          </a:xfrm>
          <a:prstGeom prst="roundRect">
            <a:avLst/>
          </a:prstGeom>
          <a:solidFill>
            <a:srgbClr val="49A1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13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Yy</a:t>
            </a:r>
            <a:endParaRPr lang="en-US" sz="3413">
              <a:solidFill>
                <a:schemeClr val="bg1"/>
              </a:solidFill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sp>
        <p:nvSpPr>
          <p:cNvPr id="44" name="Z">
            <a:extLst>
              <a:ext uri="{FF2B5EF4-FFF2-40B4-BE49-F238E27FC236}">
                <a16:creationId xmlns:a16="http://schemas.microsoft.com/office/drawing/2014/main" id="{4CD4BBAA-ECD6-7EB2-2EEA-CED372651279}"/>
              </a:ext>
            </a:extLst>
          </p:cNvPr>
          <p:cNvSpPr/>
          <p:nvPr/>
        </p:nvSpPr>
        <p:spPr>
          <a:xfrm>
            <a:off x="10205119" y="2974043"/>
            <a:ext cx="1300480" cy="1300480"/>
          </a:xfrm>
          <a:prstGeom prst="roundRect">
            <a:avLst/>
          </a:prstGeom>
          <a:solidFill>
            <a:srgbClr val="49A1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13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Zz</a:t>
            </a:r>
            <a:endParaRPr lang="en-US" sz="3413">
              <a:solidFill>
                <a:schemeClr val="bg1"/>
              </a:solidFill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sp>
        <p:nvSpPr>
          <p:cNvPr id="45" name="G">
            <a:extLst>
              <a:ext uri="{FF2B5EF4-FFF2-40B4-BE49-F238E27FC236}">
                <a16:creationId xmlns:a16="http://schemas.microsoft.com/office/drawing/2014/main" id="{225EDCB2-6237-8350-DA45-37BBE47F29A5}"/>
              </a:ext>
            </a:extLst>
          </p:cNvPr>
          <p:cNvSpPr/>
          <p:nvPr/>
        </p:nvSpPr>
        <p:spPr>
          <a:xfrm>
            <a:off x="8724039" y="288936"/>
            <a:ext cx="1300480" cy="1300480"/>
          </a:xfrm>
          <a:prstGeom prst="roundRect">
            <a:avLst/>
          </a:prstGeom>
          <a:solidFill>
            <a:srgbClr val="FFE78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13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Gg</a:t>
            </a:r>
            <a:endParaRPr lang="en-US" sz="3413">
              <a:solidFill>
                <a:schemeClr val="bg1"/>
              </a:solidFill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sp>
        <p:nvSpPr>
          <p:cNvPr id="46" name="T">
            <a:extLst>
              <a:ext uri="{FF2B5EF4-FFF2-40B4-BE49-F238E27FC236}">
                <a16:creationId xmlns:a16="http://schemas.microsoft.com/office/drawing/2014/main" id="{40255FA0-6E6E-E4D4-1D62-1634B0979725}"/>
              </a:ext>
            </a:extLst>
          </p:cNvPr>
          <p:cNvSpPr/>
          <p:nvPr/>
        </p:nvSpPr>
        <p:spPr>
          <a:xfrm>
            <a:off x="1739928" y="2962136"/>
            <a:ext cx="1300480" cy="1300480"/>
          </a:xfrm>
          <a:prstGeom prst="roundRect">
            <a:avLst/>
          </a:prstGeom>
          <a:solidFill>
            <a:srgbClr val="49A1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13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Tt</a:t>
            </a:r>
            <a:endParaRPr lang="en-US" sz="3413">
              <a:solidFill>
                <a:schemeClr val="bg1"/>
              </a:solidFill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sp>
        <p:nvSpPr>
          <p:cNvPr id="47" name="U">
            <a:extLst>
              <a:ext uri="{FF2B5EF4-FFF2-40B4-BE49-F238E27FC236}">
                <a16:creationId xmlns:a16="http://schemas.microsoft.com/office/drawing/2014/main" id="{D3685E46-DF23-1B6D-D056-21CF8C5A64D3}"/>
              </a:ext>
            </a:extLst>
          </p:cNvPr>
          <p:cNvSpPr/>
          <p:nvPr/>
        </p:nvSpPr>
        <p:spPr>
          <a:xfrm>
            <a:off x="3166859" y="2962136"/>
            <a:ext cx="1300480" cy="1300480"/>
          </a:xfrm>
          <a:prstGeom prst="roundRect">
            <a:avLst/>
          </a:prstGeom>
          <a:solidFill>
            <a:srgbClr val="49A1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13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Uu</a:t>
            </a:r>
            <a:endParaRPr lang="en-US" sz="3413">
              <a:solidFill>
                <a:schemeClr val="bg1"/>
              </a:solidFill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DFA49EA-C027-57D9-8A1E-1DB02C6599E9}"/>
              </a:ext>
            </a:extLst>
          </p:cNvPr>
          <p:cNvCxnSpPr/>
          <p:nvPr/>
        </p:nvCxnSpPr>
        <p:spPr>
          <a:xfrm>
            <a:off x="1402798" y="6177281"/>
            <a:ext cx="1017439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3007A8C-A350-45A3-1625-7D55D9FCEEE0}"/>
              </a:ext>
            </a:extLst>
          </p:cNvPr>
          <p:cNvCxnSpPr/>
          <p:nvPr/>
        </p:nvCxnSpPr>
        <p:spPr>
          <a:xfrm>
            <a:off x="2501548" y="6177281"/>
            <a:ext cx="1017439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80ABB77-E468-E9C2-F21A-AF539B304D40}"/>
              </a:ext>
            </a:extLst>
          </p:cNvPr>
          <p:cNvCxnSpPr/>
          <p:nvPr/>
        </p:nvCxnSpPr>
        <p:spPr>
          <a:xfrm>
            <a:off x="3612340" y="6177281"/>
            <a:ext cx="1017439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21BC7F4-728C-32EF-5AF3-60994350CF65}"/>
              </a:ext>
            </a:extLst>
          </p:cNvPr>
          <p:cNvCxnSpPr/>
          <p:nvPr/>
        </p:nvCxnSpPr>
        <p:spPr>
          <a:xfrm>
            <a:off x="4744366" y="6177281"/>
            <a:ext cx="1017439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D12E273-A313-9A9A-7653-547CB55BF726}"/>
              </a:ext>
            </a:extLst>
          </p:cNvPr>
          <p:cNvCxnSpPr/>
          <p:nvPr/>
        </p:nvCxnSpPr>
        <p:spPr>
          <a:xfrm>
            <a:off x="5867168" y="6177281"/>
            <a:ext cx="1017439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115633E-77BE-6F7B-F824-E436ED41B26C}"/>
              </a:ext>
            </a:extLst>
          </p:cNvPr>
          <p:cNvCxnSpPr/>
          <p:nvPr/>
        </p:nvCxnSpPr>
        <p:spPr>
          <a:xfrm>
            <a:off x="7860012" y="6177281"/>
            <a:ext cx="1017439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8DC40D0-70D9-EC7A-3A90-35AA065686E7}"/>
              </a:ext>
            </a:extLst>
          </p:cNvPr>
          <p:cNvCxnSpPr/>
          <p:nvPr/>
        </p:nvCxnSpPr>
        <p:spPr>
          <a:xfrm>
            <a:off x="8967890" y="6177281"/>
            <a:ext cx="1017439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C82410E-1FBC-8D00-C4C2-C79C7C7FD591}"/>
              </a:ext>
            </a:extLst>
          </p:cNvPr>
          <p:cNvCxnSpPr/>
          <p:nvPr/>
        </p:nvCxnSpPr>
        <p:spPr>
          <a:xfrm>
            <a:off x="10090723" y="6177281"/>
            <a:ext cx="1017439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F54C0AC-35B8-159A-FADF-6B83FD694CB6}"/>
              </a:ext>
            </a:extLst>
          </p:cNvPr>
          <p:cNvCxnSpPr/>
          <p:nvPr/>
        </p:nvCxnSpPr>
        <p:spPr>
          <a:xfrm>
            <a:off x="192698" y="7634300"/>
            <a:ext cx="1017439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0197CF5-AA7C-BD4A-3F68-3321D8C282EA}"/>
              </a:ext>
            </a:extLst>
          </p:cNvPr>
          <p:cNvCxnSpPr/>
          <p:nvPr/>
        </p:nvCxnSpPr>
        <p:spPr>
          <a:xfrm>
            <a:off x="1300475" y="7634300"/>
            <a:ext cx="1017439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77B58EC-9FCF-9622-897C-49EF60E781F7}"/>
              </a:ext>
            </a:extLst>
          </p:cNvPr>
          <p:cNvCxnSpPr/>
          <p:nvPr/>
        </p:nvCxnSpPr>
        <p:spPr>
          <a:xfrm>
            <a:off x="2787605" y="7634300"/>
            <a:ext cx="1017439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A13B63C-AE13-057E-895B-8544E49B724B}"/>
              </a:ext>
            </a:extLst>
          </p:cNvPr>
          <p:cNvCxnSpPr/>
          <p:nvPr/>
        </p:nvCxnSpPr>
        <p:spPr>
          <a:xfrm>
            <a:off x="3886355" y="7646342"/>
            <a:ext cx="1017439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8985904-4E41-9CA3-043A-F2DD48AA85D5}"/>
              </a:ext>
            </a:extLst>
          </p:cNvPr>
          <p:cNvCxnSpPr/>
          <p:nvPr/>
        </p:nvCxnSpPr>
        <p:spPr>
          <a:xfrm>
            <a:off x="5018262" y="7658384"/>
            <a:ext cx="1017439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DA3EC5F-ACD4-AFB9-47AF-5232AC60065F}"/>
              </a:ext>
            </a:extLst>
          </p:cNvPr>
          <p:cNvCxnSpPr/>
          <p:nvPr/>
        </p:nvCxnSpPr>
        <p:spPr>
          <a:xfrm>
            <a:off x="6466257" y="7658384"/>
            <a:ext cx="1017439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D96EFB2-F86C-D0A9-C2D5-45F7975BC7DF}"/>
              </a:ext>
            </a:extLst>
          </p:cNvPr>
          <p:cNvCxnSpPr/>
          <p:nvPr/>
        </p:nvCxnSpPr>
        <p:spPr>
          <a:xfrm>
            <a:off x="7516932" y="7658384"/>
            <a:ext cx="1017439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653196F-304A-829C-2507-5A3498B9AED3}"/>
              </a:ext>
            </a:extLst>
          </p:cNvPr>
          <p:cNvCxnSpPr/>
          <p:nvPr/>
        </p:nvCxnSpPr>
        <p:spPr>
          <a:xfrm>
            <a:off x="8636772" y="7658384"/>
            <a:ext cx="1017439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7E62CE8-4A03-32DC-B977-C8B95F8D983E}"/>
              </a:ext>
            </a:extLst>
          </p:cNvPr>
          <p:cNvCxnSpPr/>
          <p:nvPr/>
        </p:nvCxnSpPr>
        <p:spPr>
          <a:xfrm>
            <a:off x="9720422" y="7658385"/>
            <a:ext cx="1017439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12D61B1-0E3E-D2AE-F32B-38005BEA8DC4}"/>
              </a:ext>
            </a:extLst>
          </p:cNvPr>
          <p:cNvCxnSpPr/>
          <p:nvPr/>
        </p:nvCxnSpPr>
        <p:spPr>
          <a:xfrm>
            <a:off x="10810138" y="7646346"/>
            <a:ext cx="1017439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E697CD33-B252-DE20-1F0A-21545A1B1B39}"/>
              </a:ext>
            </a:extLst>
          </p:cNvPr>
          <p:cNvSpPr/>
          <p:nvPr/>
        </p:nvSpPr>
        <p:spPr>
          <a:xfrm>
            <a:off x="759402" y="4786401"/>
            <a:ext cx="812466" cy="1707134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algn="ctr"/>
            <a:r>
              <a:rPr lang="en-US" sz="1024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DCC8CCD-C0B4-95E9-03AA-8A51EA08C8E0}"/>
              </a:ext>
            </a:extLst>
          </p:cNvPr>
          <p:cNvSpPr/>
          <p:nvPr/>
        </p:nvSpPr>
        <p:spPr>
          <a:xfrm>
            <a:off x="11706202" y="6172993"/>
            <a:ext cx="1048107" cy="1707134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algn="ctr"/>
            <a:r>
              <a:rPr lang="en-US" sz="1024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.”</a:t>
            </a:r>
          </a:p>
        </p:txBody>
      </p:sp>
      <p:sp>
        <p:nvSpPr>
          <p:cNvPr id="106" name="TT">
            <a:extLst>
              <a:ext uri="{FF2B5EF4-FFF2-40B4-BE49-F238E27FC236}">
                <a16:creationId xmlns:a16="http://schemas.microsoft.com/office/drawing/2014/main" id="{E85EA755-CFC6-5DC2-7ECA-79C6A651B7E6}"/>
              </a:ext>
            </a:extLst>
          </p:cNvPr>
          <p:cNvSpPr/>
          <p:nvPr/>
        </p:nvSpPr>
        <p:spPr>
          <a:xfrm>
            <a:off x="1423209" y="5132246"/>
            <a:ext cx="887807" cy="1313180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algn="ctr"/>
            <a:r>
              <a:rPr lang="en-US" sz="768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</a:p>
        </p:txBody>
      </p:sp>
      <p:sp>
        <p:nvSpPr>
          <p:cNvPr id="107" name="HHH">
            <a:extLst>
              <a:ext uri="{FF2B5EF4-FFF2-40B4-BE49-F238E27FC236}">
                <a16:creationId xmlns:a16="http://schemas.microsoft.com/office/drawing/2014/main" id="{63BFFD3A-CF2B-7821-4898-A76EE682283F}"/>
              </a:ext>
            </a:extLst>
          </p:cNvPr>
          <p:cNvSpPr/>
          <p:nvPr/>
        </p:nvSpPr>
        <p:spPr>
          <a:xfrm>
            <a:off x="2483634" y="5120204"/>
            <a:ext cx="937501" cy="1313180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algn="ctr"/>
            <a:r>
              <a:rPr lang="en-US" sz="768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h</a:t>
            </a:r>
          </a:p>
        </p:txBody>
      </p:sp>
      <p:sp>
        <p:nvSpPr>
          <p:cNvPr id="108" name="AA">
            <a:extLst>
              <a:ext uri="{FF2B5EF4-FFF2-40B4-BE49-F238E27FC236}">
                <a16:creationId xmlns:a16="http://schemas.microsoft.com/office/drawing/2014/main" id="{EC0C918C-5A24-623D-4D27-6A1D8AE939E9}"/>
              </a:ext>
            </a:extLst>
          </p:cNvPr>
          <p:cNvSpPr/>
          <p:nvPr/>
        </p:nvSpPr>
        <p:spPr>
          <a:xfrm>
            <a:off x="3541782" y="5108775"/>
            <a:ext cx="913455" cy="1313180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algn="ctr"/>
            <a:r>
              <a:rPr lang="en-US" sz="768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A62DB21F-1298-2E32-C9E0-FD29F08B769B}"/>
              </a:ext>
            </a:extLst>
          </p:cNvPr>
          <p:cNvSpPr/>
          <p:nvPr/>
        </p:nvSpPr>
        <p:spPr>
          <a:xfrm>
            <a:off x="4689643" y="5113436"/>
            <a:ext cx="950325" cy="1313180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algn="ctr"/>
            <a:r>
              <a:rPr lang="en-US" sz="768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</a:p>
        </p:txBody>
      </p:sp>
      <p:sp>
        <p:nvSpPr>
          <p:cNvPr id="110" name="KKK">
            <a:extLst>
              <a:ext uri="{FF2B5EF4-FFF2-40B4-BE49-F238E27FC236}">
                <a16:creationId xmlns:a16="http://schemas.microsoft.com/office/drawing/2014/main" id="{3F6F1BA7-7C08-0E5B-6F6E-355010E31B3C}"/>
              </a:ext>
            </a:extLst>
          </p:cNvPr>
          <p:cNvSpPr/>
          <p:nvPr/>
        </p:nvSpPr>
        <p:spPr>
          <a:xfrm>
            <a:off x="5848560" y="5128099"/>
            <a:ext cx="943912" cy="1313180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algn="ctr"/>
            <a:r>
              <a:rPr lang="en-US" sz="768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k</a:t>
            </a:r>
          </a:p>
        </p:txBody>
      </p:sp>
      <p:sp>
        <p:nvSpPr>
          <p:cNvPr id="111" name="GGG">
            <a:extLst>
              <a:ext uri="{FF2B5EF4-FFF2-40B4-BE49-F238E27FC236}">
                <a16:creationId xmlns:a16="http://schemas.microsoft.com/office/drawing/2014/main" id="{3DFBB57C-5B65-4112-A0B5-73701991E942}"/>
              </a:ext>
            </a:extLst>
          </p:cNvPr>
          <p:cNvSpPr/>
          <p:nvPr/>
        </p:nvSpPr>
        <p:spPr>
          <a:xfrm>
            <a:off x="7803635" y="5120204"/>
            <a:ext cx="1020856" cy="1313180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algn="ctr"/>
            <a:r>
              <a:rPr lang="en-US" sz="768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G</a:t>
            </a:r>
          </a:p>
        </p:txBody>
      </p:sp>
      <p:sp>
        <p:nvSpPr>
          <p:cNvPr id="112" name="OOO">
            <a:extLst>
              <a:ext uri="{FF2B5EF4-FFF2-40B4-BE49-F238E27FC236}">
                <a16:creationId xmlns:a16="http://schemas.microsoft.com/office/drawing/2014/main" id="{94BF0063-F6D1-2BF2-F2C6-6F66FF785760}"/>
              </a:ext>
            </a:extLst>
          </p:cNvPr>
          <p:cNvSpPr/>
          <p:nvPr/>
        </p:nvSpPr>
        <p:spPr>
          <a:xfrm>
            <a:off x="9041305" y="5113493"/>
            <a:ext cx="915058" cy="1313180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algn="ctr"/>
            <a:r>
              <a:rPr lang="en-US" sz="768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</a:p>
        </p:txBody>
      </p:sp>
      <p:sp>
        <p:nvSpPr>
          <p:cNvPr id="113" name="DDD">
            <a:extLst>
              <a:ext uri="{FF2B5EF4-FFF2-40B4-BE49-F238E27FC236}">
                <a16:creationId xmlns:a16="http://schemas.microsoft.com/office/drawing/2014/main" id="{B82FED63-6F69-593F-5DAF-DBB8555B3D4E}"/>
              </a:ext>
            </a:extLst>
          </p:cNvPr>
          <p:cNvSpPr/>
          <p:nvPr/>
        </p:nvSpPr>
        <p:spPr>
          <a:xfrm>
            <a:off x="10196674" y="5079988"/>
            <a:ext cx="902234" cy="1313180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algn="ctr"/>
            <a:r>
              <a:rPr lang="en-US" sz="768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d</a:t>
            </a:r>
          </a:p>
        </p:txBody>
      </p:sp>
      <p:sp>
        <p:nvSpPr>
          <p:cNvPr id="114" name="AAAA">
            <a:extLst>
              <a:ext uri="{FF2B5EF4-FFF2-40B4-BE49-F238E27FC236}">
                <a16:creationId xmlns:a16="http://schemas.microsoft.com/office/drawing/2014/main" id="{8FFFE62B-C6FB-C49D-247E-58B6EA5760BE}"/>
              </a:ext>
            </a:extLst>
          </p:cNvPr>
          <p:cNvSpPr/>
          <p:nvPr/>
        </p:nvSpPr>
        <p:spPr>
          <a:xfrm>
            <a:off x="2839597" y="6566947"/>
            <a:ext cx="913455" cy="1313180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algn="ctr"/>
            <a:r>
              <a:rPr lang="en-US" sz="768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</a:p>
        </p:txBody>
      </p:sp>
      <p:sp>
        <p:nvSpPr>
          <p:cNvPr id="115" name="TTT">
            <a:extLst>
              <a:ext uri="{FF2B5EF4-FFF2-40B4-BE49-F238E27FC236}">
                <a16:creationId xmlns:a16="http://schemas.microsoft.com/office/drawing/2014/main" id="{03E042D8-AADB-E1AB-290A-2E71CA99DDD1}"/>
              </a:ext>
            </a:extLst>
          </p:cNvPr>
          <p:cNvSpPr/>
          <p:nvPr/>
        </p:nvSpPr>
        <p:spPr>
          <a:xfrm>
            <a:off x="1236719" y="6566947"/>
            <a:ext cx="796435" cy="1313180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algn="ctr"/>
            <a:r>
              <a:rPr lang="en-US" sz="768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</a:p>
        </p:txBody>
      </p:sp>
      <p:sp>
        <p:nvSpPr>
          <p:cNvPr id="116" name="AAA">
            <a:extLst>
              <a:ext uri="{FF2B5EF4-FFF2-40B4-BE49-F238E27FC236}">
                <a16:creationId xmlns:a16="http://schemas.microsoft.com/office/drawing/2014/main" id="{ADA2F641-869F-1845-F057-80C69E9B5339}"/>
              </a:ext>
            </a:extLst>
          </p:cNvPr>
          <p:cNvSpPr/>
          <p:nvPr/>
        </p:nvSpPr>
        <p:spPr>
          <a:xfrm>
            <a:off x="180233" y="6566947"/>
            <a:ext cx="913455" cy="1313180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algn="ctr"/>
            <a:r>
              <a:rPr lang="en-US" sz="768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</a:p>
        </p:txBody>
      </p:sp>
      <p:sp>
        <p:nvSpPr>
          <p:cNvPr id="117" name="LL">
            <a:extLst>
              <a:ext uri="{FF2B5EF4-FFF2-40B4-BE49-F238E27FC236}">
                <a16:creationId xmlns:a16="http://schemas.microsoft.com/office/drawing/2014/main" id="{B6C59A13-3375-73D9-857C-2148A9B0810F}"/>
              </a:ext>
            </a:extLst>
          </p:cNvPr>
          <p:cNvSpPr/>
          <p:nvPr/>
        </p:nvSpPr>
        <p:spPr>
          <a:xfrm>
            <a:off x="4037095" y="6524036"/>
            <a:ext cx="596061" cy="1313180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algn="ctr"/>
            <a:r>
              <a:rPr lang="en-US" sz="768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</a:p>
        </p:txBody>
      </p:sp>
      <p:sp>
        <p:nvSpPr>
          <p:cNvPr id="118" name="LLL">
            <a:extLst>
              <a:ext uri="{FF2B5EF4-FFF2-40B4-BE49-F238E27FC236}">
                <a16:creationId xmlns:a16="http://schemas.microsoft.com/office/drawing/2014/main" id="{37F2B0BE-D710-6A16-EA84-4191DDC038B6}"/>
              </a:ext>
            </a:extLst>
          </p:cNvPr>
          <p:cNvSpPr/>
          <p:nvPr/>
        </p:nvSpPr>
        <p:spPr>
          <a:xfrm>
            <a:off x="5175826" y="6535994"/>
            <a:ext cx="596061" cy="1313180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algn="ctr"/>
            <a:r>
              <a:rPr lang="en-US" sz="768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</a:p>
        </p:txBody>
      </p:sp>
      <p:sp>
        <p:nvSpPr>
          <p:cNvPr id="119" name="TTTT">
            <a:extLst>
              <a:ext uri="{FF2B5EF4-FFF2-40B4-BE49-F238E27FC236}">
                <a16:creationId xmlns:a16="http://schemas.microsoft.com/office/drawing/2014/main" id="{C73ABA6B-79BC-B11C-20D6-BD871B08E521}"/>
              </a:ext>
            </a:extLst>
          </p:cNvPr>
          <p:cNvSpPr/>
          <p:nvPr/>
        </p:nvSpPr>
        <p:spPr>
          <a:xfrm>
            <a:off x="6673314" y="6539808"/>
            <a:ext cx="796435" cy="1313180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algn="ctr"/>
            <a:r>
              <a:rPr lang="en-US" sz="768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</a:p>
        </p:txBody>
      </p:sp>
      <p:sp>
        <p:nvSpPr>
          <p:cNvPr id="120" name="II">
            <a:extLst>
              <a:ext uri="{FF2B5EF4-FFF2-40B4-BE49-F238E27FC236}">
                <a16:creationId xmlns:a16="http://schemas.microsoft.com/office/drawing/2014/main" id="{0647748B-FD22-5CBD-E51E-F98CBF754B1A}"/>
              </a:ext>
            </a:extLst>
          </p:cNvPr>
          <p:cNvSpPr/>
          <p:nvPr/>
        </p:nvSpPr>
        <p:spPr>
          <a:xfrm>
            <a:off x="7649741" y="6535994"/>
            <a:ext cx="605679" cy="1313180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algn="ctr"/>
            <a:r>
              <a:rPr lang="en-US" sz="768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</a:p>
        </p:txBody>
      </p:sp>
      <p:sp>
        <p:nvSpPr>
          <p:cNvPr id="121" name="MM">
            <a:extLst>
              <a:ext uri="{FF2B5EF4-FFF2-40B4-BE49-F238E27FC236}">
                <a16:creationId xmlns:a16="http://schemas.microsoft.com/office/drawing/2014/main" id="{F264E559-EB84-4B16-3AD2-35B5FF813B38}"/>
              </a:ext>
            </a:extLst>
          </p:cNvPr>
          <p:cNvSpPr/>
          <p:nvPr/>
        </p:nvSpPr>
        <p:spPr>
          <a:xfrm>
            <a:off x="8500284" y="6566947"/>
            <a:ext cx="1319015" cy="1313180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algn="ctr"/>
            <a:r>
              <a:rPr lang="en-US" sz="768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m</a:t>
            </a:r>
          </a:p>
        </p:txBody>
      </p:sp>
      <p:sp>
        <p:nvSpPr>
          <p:cNvPr id="122" name="EE">
            <a:extLst>
              <a:ext uri="{FF2B5EF4-FFF2-40B4-BE49-F238E27FC236}">
                <a16:creationId xmlns:a16="http://schemas.microsoft.com/office/drawing/2014/main" id="{E8B6C9B4-677F-0084-E562-C7BD59B09B25}"/>
              </a:ext>
            </a:extLst>
          </p:cNvPr>
          <p:cNvSpPr/>
          <p:nvPr/>
        </p:nvSpPr>
        <p:spPr>
          <a:xfrm>
            <a:off x="9795657" y="6584483"/>
            <a:ext cx="866968" cy="1313180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algn="ctr"/>
            <a:r>
              <a:rPr lang="en-US" sz="768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</a:p>
        </p:txBody>
      </p:sp>
      <p:sp>
        <p:nvSpPr>
          <p:cNvPr id="123" name="SS">
            <a:extLst>
              <a:ext uri="{FF2B5EF4-FFF2-40B4-BE49-F238E27FC236}">
                <a16:creationId xmlns:a16="http://schemas.microsoft.com/office/drawing/2014/main" id="{0A26BA23-5D81-CA48-3511-9A9A0AE11F0A}"/>
              </a:ext>
            </a:extLst>
          </p:cNvPr>
          <p:cNvSpPr/>
          <p:nvPr/>
        </p:nvSpPr>
        <p:spPr>
          <a:xfrm>
            <a:off x="10914227" y="6532716"/>
            <a:ext cx="809259" cy="1313180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algn="ctr"/>
            <a:r>
              <a:rPr lang="en-US" sz="768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</a:p>
        </p:txBody>
      </p:sp>
      <p:sp>
        <p:nvSpPr>
          <p:cNvPr id="124" name="Z">
            <a:extLst>
              <a:ext uri="{FF2B5EF4-FFF2-40B4-BE49-F238E27FC236}">
                <a16:creationId xmlns:a16="http://schemas.microsoft.com/office/drawing/2014/main" id="{4B845E88-D07B-B444-2C8A-0FE3FDB8E347}"/>
              </a:ext>
            </a:extLst>
          </p:cNvPr>
          <p:cNvSpPr/>
          <p:nvPr/>
        </p:nvSpPr>
        <p:spPr>
          <a:xfrm>
            <a:off x="11543889" y="2962136"/>
            <a:ext cx="1300480" cy="1300480"/>
          </a:xfrm>
          <a:prstGeom prst="roundRect">
            <a:avLst/>
          </a:prstGeom>
          <a:solidFill>
            <a:srgbClr val="49A1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13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…</a:t>
            </a:r>
            <a:endParaRPr lang="en-US" sz="3413">
              <a:solidFill>
                <a:schemeClr val="bg1"/>
              </a:solidFill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71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8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30C575-DCC8-54B5-DB7F-10E52CA39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" y="0"/>
            <a:ext cx="1300276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59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F5E63AC-E66F-A548-A95F-71DBF5F14D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77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kful">
            <a:hlinkClick r:id="" action="ppaction://media"/>
            <a:extLst>
              <a:ext uri="{FF2B5EF4-FFF2-40B4-BE49-F238E27FC236}">
                <a16:creationId xmlns:a16="http://schemas.microsoft.com/office/drawing/2014/main" id="{976C9B3B-1861-1A82-CDB5-4616B98B69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02429"/>
            <a:ext cx="1300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9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D575887-97A8-2C30-25FC-22FA66FDC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45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9609272C-F41D-90E4-94EA-B974E45A24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06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d you ever talk to God above (1)">
            <a:hlinkClick r:id="" action="ppaction://media"/>
            <a:extLst>
              <a:ext uri="{FF2B5EF4-FFF2-40B4-BE49-F238E27FC236}">
                <a16:creationId xmlns:a16="http://schemas.microsoft.com/office/drawing/2014/main" id="{D0C348FF-8079-7CDD-E4D3-44AB34AD41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19199"/>
            <a:ext cx="1300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3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851A5EC-2AE6-DD8B-3AC6-1361EB004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55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DA8DDCC43C374ABD0E237307F32FFF" ma:contentTypeVersion="14" ma:contentTypeDescription="Create a new document." ma:contentTypeScope="" ma:versionID="97abca9eba6a6b5f1aaaf08b912e34bd">
  <xsd:schema xmlns:xsd="http://www.w3.org/2001/XMLSchema" xmlns:xs="http://www.w3.org/2001/XMLSchema" xmlns:p="http://schemas.microsoft.com/office/2006/metadata/properties" xmlns:ns3="e6271920-192c-4267-93d3-b4f3875b762f" xmlns:ns4="c78fe7f5-0783-46bd-80b1-38617441e405" targetNamespace="http://schemas.microsoft.com/office/2006/metadata/properties" ma:root="true" ma:fieldsID="7b37fdb74106e0753e344e693247e4bd" ns3:_="" ns4:_="">
    <xsd:import namespace="e6271920-192c-4267-93d3-b4f3875b762f"/>
    <xsd:import namespace="c78fe7f5-0783-46bd-80b1-38617441e40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271920-192c-4267-93d3-b4f3875b76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8fe7f5-0783-46bd-80b1-38617441e40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DEE6464-3BEE-41C8-884C-A271746A1123}">
  <ds:schemaRefs>
    <ds:schemaRef ds:uri="c78fe7f5-0783-46bd-80b1-38617441e405"/>
    <ds:schemaRef ds:uri="e6271920-192c-4267-93d3-b4f3875b76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F71AF54-0C59-47E2-9F4B-B5BA0F8EF7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C15416B-7276-4D1F-88DB-758C7D76343D}">
  <ds:schemaRefs>
    <ds:schemaRef ds:uri="c78fe7f5-0783-46bd-80b1-38617441e405"/>
    <ds:schemaRef ds:uri="e6271920-192c-4267-93d3-b4f3875b762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Custom</PresentationFormat>
  <Slides>28</Slides>
  <Notes>5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 Vung</dc:creator>
  <cp:revision>1</cp:revision>
  <cp:lastPrinted>1601-01-01T00:00:00Z</cp:lastPrinted>
  <dcterms:created xsi:type="dcterms:W3CDTF">1601-01-01T00:00:00Z</dcterms:created>
  <dcterms:modified xsi:type="dcterms:W3CDTF">2023-02-03T19:23:17Z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ContentTypeId">
    <vt:lpwstr>0x0101004FDA8DDCC43C374ABD0E237307F32FFF</vt:lpwstr>
  </property>
</Properties>
</file>