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8"/>
  </p:notesMasterIdLst>
  <p:sldIdLst>
    <p:sldId id="279" r:id="rId4"/>
    <p:sldId id="285" r:id="rId5"/>
    <p:sldId id="306" r:id="rId6"/>
    <p:sldId id="287" r:id="rId7"/>
    <p:sldId id="289" r:id="rId8"/>
    <p:sldId id="296" r:id="rId9"/>
    <p:sldId id="297" r:id="rId10"/>
    <p:sldId id="298" r:id="rId11"/>
    <p:sldId id="299" r:id="rId12"/>
    <p:sldId id="300" r:id="rId13"/>
    <p:sldId id="301" r:id="rId14"/>
    <p:sldId id="280" r:id="rId15"/>
    <p:sldId id="290" r:id="rId16"/>
    <p:sldId id="284" r:id="rId17"/>
    <p:sldId id="281" r:id="rId18"/>
    <p:sldId id="257" r:id="rId19"/>
    <p:sldId id="291" r:id="rId20"/>
    <p:sldId id="267" r:id="rId21"/>
    <p:sldId id="261" r:id="rId22"/>
    <p:sldId id="269" r:id="rId23"/>
    <p:sldId id="268" r:id="rId24"/>
    <p:sldId id="263" r:id="rId25"/>
    <p:sldId id="270" r:id="rId26"/>
    <p:sldId id="271" r:id="rId27"/>
    <p:sldId id="292" r:id="rId28"/>
    <p:sldId id="293" r:id="rId29"/>
    <p:sldId id="275" r:id="rId30"/>
    <p:sldId id="274" r:id="rId31"/>
    <p:sldId id="272" r:id="rId32"/>
    <p:sldId id="294" r:id="rId33"/>
    <p:sldId id="295" r:id="rId34"/>
    <p:sldId id="288" r:id="rId35"/>
    <p:sldId id="303" r:id="rId36"/>
    <p:sldId id="304" r:id="rId37"/>
  </p:sldIdLst>
  <p:sldSz cx="13004800" cy="97536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909"/>
    <a:srgbClr val="4C2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79F5E4-09AF-454B-9F6D-3AEA35034706}" v="172" dt="2022-09-16T17:11:02.5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1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0d7ccdab-feff-4ab1-bc18-308e87b700b6" providerId="ADAL" clId="{6BBA5EB8-820E-494E-AC71-0C7E12BFF55E}"/>
    <pc:docChg chg="delSld modNotesMaster">
      <pc:chgData name="Hannah Beatty" userId="0d7ccdab-feff-4ab1-bc18-308e87b700b6" providerId="ADAL" clId="{6BBA5EB8-820E-494E-AC71-0C7E12BFF55E}" dt="2022-09-13T16:43:47.039" v="1"/>
      <pc:docMkLst>
        <pc:docMk/>
      </pc:docMkLst>
      <pc:sldChg chg="del">
        <pc:chgData name="Hannah Beatty" userId="0d7ccdab-feff-4ab1-bc18-308e87b700b6" providerId="ADAL" clId="{6BBA5EB8-820E-494E-AC71-0C7E12BFF55E}" dt="2022-09-13T16:43:02.805" v="0" actId="47"/>
        <pc:sldMkLst>
          <pc:docMk/>
          <pc:sldMk cId="0" sldId="264"/>
        </pc:sldMkLst>
      </pc:sldChg>
    </pc:docChg>
  </pc:docChgLst>
  <pc:docChgLst>
    <pc:chgData name="Hannah Beatty" userId="0d7ccdab-feff-4ab1-bc18-308e87b700b6" providerId="ADAL" clId="{A2BD1C73-B989-41AF-8992-E1D1C466B36A}"/>
    <pc:docChg chg="delSld modSld sldOrd">
      <pc:chgData name="Hannah Beatty" userId="0d7ccdab-feff-4ab1-bc18-308e87b700b6" providerId="ADAL" clId="{A2BD1C73-B989-41AF-8992-E1D1C466B36A}" dt="2022-09-13T13:57:15.070" v="54" actId="20577"/>
      <pc:docMkLst>
        <pc:docMk/>
      </pc:docMkLst>
      <pc:sldChg chg="ord">
        <pc:chgData name="Hannah Beatty" userId="0d7ccdab-feff-4ab1-bc18-308e87b700b6" providerId="ADAL" clId="{A2BD1C73-B989-41AF-8992-E1D1C466B36A}" dt="2022-08-30T18:18:41.705" v="3"/>
        <pc:sldMkLst>
          <pc:docMk/>
          <pc:sldMk cId="3605529700" sldId="271"/>
        </pc:sldMkLst>
      </pc:sldChg>
      <pc:sldChg chg="del">
        <pc:chgData name="Hannah Beatty" userId="0d7ccdab-feff-4ab1-bc18-308e87b700b6" providerId="ADAL" clId="{A2BD1C73-B989-41AF-8992-E1D1C466B36A}" dt="2022-09-13T13:33:52.093" v="4" actId="47"/>
        <pc:sldMkLst>
          <pc:docMk/>
          <pc:sldMk cId="2288068803" sldId="283"/>
        </pc:sldMkLst>
      </pc:sldChg>
      <pc:sldChg chg="addSp modSp mod">
        <pc:chgData name="Hannah Beatty" userId="0d7ccdab-feff-4ab1-bc18-308e87b700b6" providerId="ADAL" clId="{A2BD1C73-B989-41AF-8992-E1D1C466B36A}" dt="2022-09-13T13:57:15.070" v="54" actId="20577"/>
        <pc:sldMkLst>
          <pc:docMk/>
          <pc:sldMk cId="3275289308" sldId="287"/>
        </pc:sldMkLst>
        <pc:spChg chg="add mod">
          <ac:chgData name="Hannah Beatty" userId="0d7ccdab-feff-4ab1-bc18-308e87b700b6" providerId="ADAL" clId="{A2BD1C73-B989-41AF-8992-E1D1C466B36A}" dt="2022-09-13T13:57:15.070" v="54" actId="20577"/>
          <ac:spMkLst>
            <pc:docMk/>
            <pc:sldMk cId="3275289308" sldId="287"/>
            <ac:spMk id="2" creationId="{A99E1E52-9805-FF27-133C-8EE84AF869F7}"/>
          </ac:spMkLst>
        </pc:spChg>
      </pc:sldChg>
    </pc:docChg>
  </pc:docChgLst>
  <pc:docChgLst>
    <pc:chgData name="Hannah Beatty" userId="S::cefepahannah@cefofphiladelphiacounty.onmicrosoft.com::0d7ccdab-feff-4ab1-bc18-308e87b700b6" providerId="AD" clId="Web-{BEBD0327-7870-1D69-6D48-4624A2C832FD}"/>
    <pc:docChg chg="addSld modSld sldOrd addMainMaster">
      <pc:chgData name="Hannah Beatty" userId="S::cefepahannah@cefofphiladelphiacounty.onmicrosoft.com::0d7ccdab-feff-4ab1-bc18-308e87b700b6" providerId="AD" clId="Web-{BEBD0327-7870-1D69-6D48-4624A2C832FD}" dt="2022-09-06T20:28:02.285" v="21"/>
      <pc:docMkLst>
        <pc:docMk/>
      </pc:docMkLst>
      <pc:sldChg chg="addSp modSp mod setBg">
        <pc:chgData name="Hannah Beatty" userId="S::cefepahannah@cefofphiladelphiacounty.onmicrosoft.com::0d7ccdab-feff-4ab1-bc18-308e87b700b6" providerId="AD" clId="Web-{BEBD0327-7870-1D69-6D48-4624A2C832FD}" dt="2022-09-06T20:26:24.576" v="6"/>
        <pc:sldMkLst>
          <pc:docMk/>
          <pc:sldMk cId="4117893079" sldId="296"/>
        </pc:sldMkLst>
        <pc:spChg chg="add">
          <ac:chgData name="Hannah Beatty" userId="S::cefepahannah@cefofphiladelphiacounty.onmicrosoft.com::0d7ccdab-feff-4ab1-bc18-308e87b700b6" providerId="AD" clId="Web-{BEBD0327-7870-1D69-6D48-4624A2C832FD}" dt="2022-09-06T20:26:24.576" v="6"/>
          <ac:spMkLst>
            <pc:docMk/>
            <pc:sldMk cId="4117893079" sldId="296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BEBD0327-7870-1D69-6D48-4624A2C832FD}" dt="2022-09-06T20:26:24.576" v="6"/>
          <ac:picMkLst>
            <pc:docMk/>
            <pc:sldMk cId="4117893079" sldId="296"/>
            <ac:picMk id="2" creationId="{D0425B4B-8A7D-427D-0717-FCB6747873D2}"/>
          </ac:picMkLst>
        </pc:picChg>
      </pc:sldChg>
      <pc:sldChg chg="addSp modSp new mod setBg">
        <pc:chgData name="Hannah Beatty" userId="S::cefepahannah@cefofphiladelphiacounty.onmicrosoft.com::0d7ccdab-feff-4ab1-bc18-308e87b700b6" providerId="AD" clId="Web-{BEBD0327-7870-1D69-6D48-4624A2C832FD}" dt="2022-09-06T20:26:36.577" v="8"/>
        <pc:sldMkLst>
          <pc:docMk/>
          <pc:sldMk cId="1496284826" sldId="297"/>
        </pc:sldMkLst>
        <pc:spChg chg="add">
          <ac:chgData name="Hannah Beatty" userId="S::cefepahannah@cefofphiladelphiacounty.onmicrosoft.com::0d7ccdab-feff-4ab1-bc18-308e87b700b6" providerId="AD" clId="Web-{BEBD0327-7870-1D69-6D48-4624A2C832FD}" dt="2022-09-06T20:26:36.577" v="8"/>
          <ac:spMkLst>
            <pc:docMk/>
            <pc:sldMk cId="1496284826" sldId="297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BEBD0327-7870-1D69-6D48-4624A2C832FD}" dt="2022-09-06T20:26:36.577" v="8"/>
          <ac:picMkLst>
            <pc:docMk/>
            <pc:sldMk cId="1496284826" sldId="297"/>
            <ac:picMk id="2" creationId="{FF8CE94F-27F2-46E2-F1CC-448A5246D9E3}"/>
          </ac:picMkLst>
        </pc:picChg>
      </pc:sldChg>
      <pc:sldChg chg="addSp modSp new mod setBg">
        <pc:chgData name="Hannah Beatty" userId="S::cefepahannah@cefofphiladelphiacounty.onmicrosoft.com::0d7ccdab-feff-4ab1-bc18-308e87b700b6" providerId="AD" clId="Web-{BEBD0327-7870-1D69-6D48-4624A2C832FD}" dt="2022-09-06T20:26:48.890" v="10"/>
        <pc:sldMkLst>
          <pc:docMk/>
          <pc:sldMk cId="4013028409" sldId="298"/>
        </pc:sldMkLst>
        <pc:spChg chg="add">
          <ac:chgData name="Hannah Beatty" userId="S::cefepahannah@cefofphiladelphiacounty.onmicrosoft.com::0d7ccdab-feff-4ab1-bc18-308e87b700b6" providerId="AD" clId="Web-{BEBD0327-7870-1D69-6D48-4624A2C832FD}" dt="2022-09-06T20:26:48.890" v="10"/>
          <ac:spMkLst>
            <pc:docMk/>
            <pc:sldMk cId="4013028409" sldId="298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BEBD0327-7870-1D69-6D48-4624A2C832FD}" dt="2022-09-06T20:26:48.890" v="10"/>
          <ac:picMkLst>
            <pc:docMk/>
            <pc:sldMk cId="4013028409" sldId="298"/>
            <ac:picMk id="2" creationId="{FD6F0CCB-1A86-151F-B4A5-C44CC49F9DCA}"/>
          </ac:picMkLst>
        </pc:picChg>
      </pc:sldChg>
      <pc:sldChg chg="addSp modSp new mod setBg">
        <pc:chgData name="Hannah Beatty" userId="S::cefepahannah@cefofphiladelphiacounty.onmicrosoft.com::0d7ccdab-feff-4ab1-bc18-308e87b700b6" providerId="AD" clId="Web-{BEBD0327-7870-1D69-6D48-4624A2C832FD}" dt="2022-09-06T20:27:00.109" v="12"/>
        <pc:sldMkLst>
          <pc:docMk/>
          <pc:sldMk cId="1971726360" sldId="299"/>
        </pc:sldMkLst>
        <pc:spChg chg="add">
          <ac:chgData name="Hannah Beatty" userId="S::cefepahannah@cefofphiladelphiacounty.onmicrosoft.com::0d7ccdab-feff-4ab1-bc18-308e87b700b6" providerId="AD" clId="Web-{BEBD0327-7870-1D69-6D48-4624A2C832FD}" dt="2022-09-06T20:27:00.109" v="12"/>
          <ac:spMkLst>
            <pc:docMk/>
            <pc:sldMk cId="1971726360" sldId="299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BEBD0327-7870-1D69-6D48-4624A2C832FD}" dt="2022-09-06T20:27:00.109" v="12"/>
          <ac:picMkLst>
            <pc:docMk/>
            <pc:sldMk cId="1971726360" sldId="299"/>
            <ac:picMk id="2" creationId="{81459E50-758E-5F1D-798F-9BB6E86D3AF6}"/>
          </ac:picMkLst>
        </pc:picChg>
      </pc:sldChg>
      <pc:sldChg chg="addSp modSp new mod setBg">
        <pc:chgData name="Hannah Beatty" userId="S::cefepahannah@cefofphiladelphiacounty.onmicrosoft.com::0d7ccdab-feff-4ab1-bc18-308e87b700b6" providerId="AD" clId="Web-{BEBD0327-7870-1D69-6D48-4624A2C832FD}" dt="2022-09-06T20:27:12.329" v="14"/>
        <pc:sldMkLst>
          <pc:docMk/>
          <pc:sldMk cId="4238169649" sldId="300"/>
        </pc:sldMkLst>
        <pc:spChg chg="add">
          <ac:chgData name="Hannah Beatty" userId="S::cefepahannah@cefofphiladelphiacounty.onmicrosoft.com::0d7ccdab-feff-4ab1-bc18-308e87b700b6" providerId="AD" clId="Web-{BEBD0327-7870-1D69-6D48-4624A2C832FD}" dt="2022-09-06T20:27:12.329" v="14"/>
          <ac:spMkLst>
            <pc:docMk/>
            <pc:sldMk cId="4238169649" sldId="300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BEBD0327-7870-1D69-6D48-4624A2C832FD}" dt="2022-09-06T20:27:12.329" v="14"/>
          <ac:picMkLst>
            <pc:docMk/>
            <pc:sldMk cId="4238169649" sldId="300"/>
            <ac:picMk id="2" creationId="{B4051A72-4480-0854-E849-4DFC0BD0F80D}"/>
          </ac:picMkLst>
        </pc:picChg>
      </pc:sldChg>
      <pc:sldChg chg="addSp modSp new mod setBg">
        <pc:chgData name="Hannah Beatty" userId="S::cefepahannah@cefofphiladelphiacounty.onmicrosoft.com::0d7ccdab-feff-4ab1-bc18-308e87b700b6" providerId="AD" clId="Web-{BEBD0327-7870-1D69-6D48-4624A2C832FD}" dt="2022-09-06T20:27:22.298" v="16"/>
        <pc:sldMkLst>
          <pc:docMk/>
          <pc:sldMk cId="2353718767" sldId="301"/>
        </pc:sldMkLst>
        <pc:spChg chg="add">
          <ac:chgData name="Hannah Beatty" userId="S::cefepahannah@cefofphiladelphiacounty.onmicrosoft.com::0d7ccdab-feff-4ab1-bc18-308e87b700b6" providerId="AD" clId="Web-{BEBD0327-7870-1D69-6D48-4624A2C832FD}" dt="2022-09-06T20:27:22.298" v="16"/>
          <ac:spMkLst>
            <pc:docMk/>
            <pc:sldMk cId="2353718767" sldId="301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BEBD0327-7870-1D69-6D48-4624A2C832FD}" dt="2022-09-06T20:27:22.298" v="16"/>
          <ac:picMkLst>
            <pc:docMk/>
            <pc:sldMk cId="2353718767" sldId="301"/>
            <ac:picMk id="2" creationId="{4D7F04A5-DB45-EF43-AD0D-CD295FAE2006}"/>
          </ac:picMkLst>
        </pc:picChg>
      </pc:sldChg>
      <pc:sldChg chg="new ord">
        <pc:chgData name="Hannah Beatty" userId="S::cefepahannah@cefofphiladelphiacounty.onmicrosoft.com::0d7ccdab-feff-4ab1-bc18-308e87b700b6" providerId="AD" clId="Web-{BEBD0327-7870-1D69-6D48-4624A2C832FD}" dt="2022-09-06T20:28:02.285" v="21"/>
        <pc:sldMkLst>
          <pc:docMk/>
          <pc:sldMk cId="2773720390" sldId="302"/>
        </pc:sldMkLst>
      </pc:sldChg>
      <pc:sldChg chg="add">
        <pc:chgData name="Hannah Beatty" userId="S::cefepahannah@cefofphiladelphiacounty.onmicrosoft.com::0d7ccdab-feff-4ab1-bc18-308e87b700b6" providerId="AD" clId="Web-{BEBD0327-7870-1D69-6D48-4624A2C832FD}" dt="2022-09-06T20:27:47.941" v="18"/>
        <pc:sldMkLst>
          <pc:docMk/>
          <pc:sldMk cId="872797350" sldId="303"/>
        </pc:sldMkLst>
      </pc:sldChg>
      <pc:sldChg chg="add">
        <pc:chgData name="Hannah Beatty" userId="S::cefepahannah@cefofphiladelphiacounty.onmicrosoft.com::0d7ccdab-feff-4ab1-bc18-308e87b700b6" providerId="AD" clId="Web-{BEBD0327-7870-1D69-6D48-4624A2C832FD}" dt="2022-09-06T20:28:00.098" v="20"/>
        <pc:sldMkLst>
          <pc:docMk/>
          <pc:sldMk cId="4199884976" sldId="304"/>
        </pc:sldMkLst>
      </pc:sldChg>
      <pc:sldMasterChg chg="add addSldLayout">
        <pc:chgData name="Hannah Beatty" userId="S::cefepahannah@cefofphiladelphiacounty.onmicrosoft.com::0d7ccdab-feff-4ab1-bc18-308e87b700b6" providerId="AD" clId="Web-{BEBD0327-7870-1D69-6D48-4624A2C832FD}" dt="2022-09-06T20:27:47.941" v="18"/>
        <pc:sldMasterMkLst>
          <pc:docMk/>
          <pc:sldMasterMk cId="1458276214" sldId="2147483660"/>
        </pc:sldMasterMkLst>
        <pc:sldLayoutChg chg="add">
          <pc:chgData name="Hannah Beatty" userId="S::cefepahannah@cefofphiladelphiacounty.onmicrosoft.com::0d7ccdab-feff-4ab1-bc18-308e87b700b6" providerId="AD" clId="Web-{BEBD0327-7870-1D69-6D48-4624A2C832FD}" dt="2022-09-06T20:27:47.941" v="18"/>
          <pc:sldLayoutMkLst>
            <pc:docMk/>
            <pc:sldMasterMk cId="1458276214" sldId="2147483660"/>
            <pc:sldLayoutMk cId="3538029145" sldId="2147483661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7:47.941" v="18"/>
          <pc:sldLayoutMkLst>
            <pc:docMk/>
            <pc:sldMasterMk cId="1458276214" sldId="2147483660"/>
            <pc:sldLayoutMk cId="783315984" sldId="2147483662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7:47.941" v="18"/>
          <pc:sldLayoutMkLst>
            <pc:docMk/>
            <pc:sldMasterMk cId="1458276214" sldId="2147483660"/>
            <pc:sldLayoutMk cId="2452769341" sldId="2147483663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7:47.941" v="18"/>
          <pc:sldLayoutMkLst>
            <pc:docMk/>
            <pc:sldMasterMk cId="1458276214" sldId="2147483660"/>
            <pc:sldLayoutMk cId="1840729138" sldId="2147483664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7:47.941" v="18"/>
          <pc:sldLayoutMkLst>
            <pc:docMk/>
            <pc:sldMasterMk cId="1458276214" sldId="2147483660"/>
            <pc:sldLayoutMk cId="938336765" sldId="2147483665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7:47.941" v="18"/>
          <pc:sldLayoutMkLst>
            <pc:docMk/>
            <pc:sldMasterMk cId="1458276214" sldId="2147483660"/>
            <pc:sldLayoutMk cId="2124690110" sldId="2147483666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7:47.941" v="18"/>
          <pc:sldLayoutMkLst>
            <pc:docMk/>
            <pc:sldMasterMk cId="1458276214" sldId="2147483660"/>
            <pc:sldLayoutMk cId="3330887062" sldId="2147483667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7:47.941" v="18"/>
          <pc:sldLayoutMkLst>
            <pc:docMk/>
            <pc:sldMasterMk cId="1458276214" sldId="2147483660"/>
            <pc:sldLayoutMk cId="761991065" sldId="2147483668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7:47.941" v="18"/>
          <pc:sldLayoutMkLst>
            <pc:docMk/>
            <pc:sldMasterMk cId="1458276214" sldId="2147483660"/>
            <pc:sldLayoutMk cId="556751656" sldId="2147483669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7:47.941" v="18"/>
          <pc:sldLayoutMkLst>
            <pc:docMk/>
            <pc:sldMasterMk cId="1458276214" sldId="2147483660"/>
            <pc:sldLayoutMk cId="2939797387" sldId="2147483670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7:47.941" v="18"/>
          <pc:sldLayoutMkLst>
            <pc:docMk/>
            <pc:sldMasterMk cId="1458276214" sldId="2147483660"/>
            <pc:sldLayoutMk cId="3686394681" sldId="2147483671"/>
          </pc:sldLayoutMkLst>
        </pc:sldLayoutChg>
      </pc:sldMasterChg>
      <pc:sldMasterChg chg="add addSldLayout">
        <pc:chgData name="Hannah Beatty" userId="S::cefepahannah@cefofphiladelphiacounty.onmicrosoft.com::0d7ccdab-feff-4ab1-bc18-308e87b700b6" providerId="AD" clId="Web-{BEBD0327-7870-1D69-6D48-4624A2C832FD}" dt="2022-09-06T20:28:00.098" v="20"/>
        <pc:sldMasterMkLst>
          <pc:docMk/>
          <pc:sldMasterMk cId="181027573" sldId="2147483672"/>
        </pc:sldMasterMkLst>
        <pc:sldLayoutChg chg="add">
          <pc:chgData name="Hannah Beatty" userId="S::cefepahannah@cefofphiladelphiacounty.onmicrosoft.com::0d7ccdab-feff-4ab1-bc18-308e87b700b6" providerId="AD" clId="Web-{BEBD0327-7870-1D69-6D48-4624A2C832FD}" dt="2022-09-06T20:28:00.098" v="20"/>
          <pc:sldLayoutMkLst>
            <pc:docMk/>
            <pc:sldMasterMk cId="181027573" sldId="2147483672"/>
            <pc:sldLayoutMk cId="1135780882" sldId="2147483673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8:00.098" v="20"/>
          <pc:sldLayoutMkLst>
            <pc:docMk/>
            <pc:sldMasterMk cId="181027573" sldId="2147483672"/>
            <pc:sldLayoutMk cId="2705426136" sldId="2147483674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8:00.098" v="20"/>
          <pc:sldLayoutMkLst>
            <pc:docMk/>
            <pc:sldMasterMk cId="181027573" sldId="2147483672"/>
            <pc:sldLayoutMk cId="2264407031" sldId="2147483675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8:00.098" v="20"/>
          <pc:sldLayoutMkLst>
            <pc:docMk/>
            <pc:sldMasterMk cId="181027573" sldId="2147483672"/>
            <pc:sldLayoutMk cId="3015710630" sldId="2147483676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8:00.098" v="20"/>
          <pc:sldLayoutMkLst>
            <pc:docMk/>
            <pc:sldMasterMk cId="181027573" sldId="2147483672"/>
            <pc:sldLayoutMk cId="3053551172" sldId="2147483677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8:00.098" v="20"/>
          <pc:sldLayoutMkLst>
            <pc:docMk/>
            <pc:sldMasterMk cId="181027573" sldId="2147483672"/>
            <pc:sldLayoutMk cId="4135633823" sldId="2147483678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8:00.098" v="20"/>
          <pc:sldLayoutMkLst>
            <pc:docMk/>
            <pc:sldMasterMk cId="181027573" sldId="2147483672"/>
            <pc:sldLayoutMk cId="3299848874" sldId="2147483679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8:00.098" v="20"/>
          <pc:sldLayoutMkLst>
            <pc:docMk/>
            <pc:sldMasterMk cId="181027573" sldId="2147483672"/>
            <pc:sldLayoutMk cId="1575947877" sldId="2147483680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8:00.098" v="20"/>
          <pc:sldLayoutMkLst>
            <pc:docMk/>
            <pc:sldMasterMk cId="181027573" sldId="2147483672"/>
            <pc:sldLayoutMk cId="677268709" sldId="2147483681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8:00.098" v="20"/>
          <pc:sldLayoutMkLst>
            <pc:docMk/>
            <pc:sldMasterMk cId="181027573" sldId="2147483672"/>
            <pc:sldLayoutMk cId="803345334" sldId="2147483682"/>
          </pc:sldLayoutMkLst>
        </pc:sldLayoutChg>
        <pc:sldLayoutChg chg="add">
          <pc:chgData name="Hannah Beatty" userId="S::cefepahannah@cefofphiladelphiacounty.onmicrosoft.com::0d7ccdab-feff-4ab1-bc18-308e87b700b6" providerId="AD" clId="Web-{BEBD0327-7870-1D69-6D48-4624A2C832FD}" dt="2022-09-06T20:28:00.098" v="20"/>
          <pc:sldLayoutMkLst>
            <pc:docMk/>
            <pc:sldMasterMk cId="181027573" sldId="2147483672"/>
            <pc:sldLayoutMk cId="1216064461" sldId="2147483683"/>
          </pc:sldLayoutMkLst>
        </pc:sldLayoutChg>
      </pc:sldMasterChg>
    </pc:docChg>
  </pc:docChgLst>
  <pc:docChgLst>
    <pc:chgData name="cefepahannah@CEFofPhiladelphiacounty.onmicrosoft.com" userId="0d7ccdab-feff-4ab1-bc18-308e87b700b6" providerId="ADAL" clId="{1279F5E4-09AF-454B-9F6D-3AEA35034706}"/>
    <pc:docChg chg="undo custSel addSld delSld modSld sldOrd">
      <pc:chgData name="cefepahannah@CEFofPhiladelphiacounty.onmicrosoft.com" userId="0d7ccdab-feff-4ab1-bc18-308e87b700b6" providerId="ADAL" clId="{1279F5E4-09AF-454B-9F6D-3AEA35034706}" dt="2022-09-16T17:11:08.491" v="300" actId="14100"/>
      <pc:docMkLst>
        <pc:docMk/>
      </pc:docMkLst>
      <pc:sldChg chg="addSp delSp modSp mod setBg">
        <pc:chgData name="cefepahannah@CEFofPhiladelphiacounty.onmicrosoft.com" userId="0d7ccdab-feff-4ab1-bc18-308e87b700b6" providerId="ADAL" clId="{1279F5E4-09AF-454B-9F6D-3AEA35034706}" dt="2022-09-06T18:01:16.905" v="81" actId="962"/>
        <pc:sldMkLst>
          <pc:docMk/>
          <pc:sldMk cId="0" sldId="263"/>
        </pc:sldMkLst>
        <pc:spChg chg="add">
          <ac:chgData name="cefepahannah@CEFofPhiladelphiacounty.onmicrosoft.com" userId="0d7ccdab-feff-4ab1-bc18-308e87b700b6" providerId="ADAL" clId="{1279F5E4-09AF-454B-9F6D-3AEA35034706}" dt="2022-09-06T18:01:16.333" v="79" actId="26606"/>
          <ac:spMkLst>
            <pc:docMk/>
            <pc:sldMk cId="0" sldId="263"/>
            <ac:spMk id="8" creationId="{42A4FC2C-047E-45A5-965D-8E1E3BF09BC6}"/>
          </ac:spMkLst>
        </pc:spChg>
        <pc:picChg chg="add mod">
          <ac:chgData name="cefepahannah@CEFofPhiladelphiacounty.onmicrosoft.com" userId="0d7ccdab-feff-4ab1-bc18-308e87b700b6" providerId="ADAL" clId="{1279F5E4-09AF-454B-9F6D-3AEA35034706}" dt="2022-09-06T18:01:16.905" v="81" actId="962"/>
          <ac:picMkLst>
            <pc:docMk/>
            <pc:sldMk cId="0" sldId="263"/>
            <ac:picMk id="3" creationId="{9410C154-B4B6-BC2B-8AEB-2B618387F6EB}"/>
          </ac:picMkLst>
        </pc:picChg>
        <pc:picChg chg="del">
          <ac:chgData name="cefepahannah@CEFofPhiladelphiacounty.onmicrosoft.com" userId="0d7ccdab-feff-4ab1-bc18-308e87b700b6" providerId="ADAL" clId="{1279F5E4-09AF-454B-9F6D-3AEA35034706}" dt="2022-09-06T18:01:05.569" v="77" actId="478"/>
          <ac:picMkLst>
            <pc:docMk/>
            <pc:sldMk cId="0" sldId="263"/>
            <ac:picMk id="11266" creationId="{F35D7C67-603A-8D13-9F1A-B1F5666091AF}"/>
          </ac:picMkLst>
        </pc:picChg>
      </pc:sldChg>
      <pc:sldChg chg="del">
        <pc:chgData name="cefepahannah@CEFofPhiladelphiacounty.onmicrosoft.com" userId="0d7ccdab-feff-4ab1-bc18-308e87b700b6" providerId="ADAL" clId="{1279F5E4-09AF-454B-9F6D-3AEA35034706}" dt="2022-09-13T14:56:18.515" v="129" actId="47"/>
        <pc:sldMkLst>
          <pc:docMk/>
          <pc:sldMk cId="1086676622" sldId="266"/>
        </pc:sldMkLst>
      </pc:sldChg>
      <pc:sldChg chg="addSp delSp modSp mod">
        <pc:chgData name="cefepahannah@CEFofPhiladelphiacounty.onmicrosoft.com" userId="0d7ccdab-feff-4ab1-bc18-308e87b700b6" providerId="ADAL" clId="{1279F5E4-09AF-454B-9F6D-3AEA35034706}" dt="2022-09-13T14:58:42.392" v="139" actId="962"/>
        <pc:sldMkLst>
          <pc:docMk/>
          <pc:sldMk cId="605450128" sldId="269"/>
        </pc:sldMkLst>
        <pc:picChg chg="add del">
          <ac:chgData name="cefepahannah@CEFofPhiladelphiacounty.onmicrosoft.com" userId="0d7ccdab-feff-4ab1-bc18-308e87b700b6" providerId="ADAL" clId="{1279F5E4-09AF-454B-9F6D-3AEA35034706}" dt="2022-09-13T14:58:00.786" v="136" actId="478"/>
          <ac:picMkLst>
            <pc:docMk/>
            <pc:sldMk cId="605450128" sldId="269"/>
            <ac:picMk id="3" creationId="{61DBC8B4-9BF2-5A5D-A30A-5141CB63526B}"/>
          </ac:picMkLst>
        </pc:picChg>
        <pc:picChg chg="add mod">
          <ac:chgData name="cefepahannah@CEFofPhiladelphiacounty.onmicrosoft.com" userId="0d7ccdab-feff-4ab1-bc18-308e87b700b6" providerId="ADAL" clId="{1279F5E4-09AF-454B-9F6D-3AEA35034706}" dt="2022-09-13T14:58:42.392" v="139" actId="962"/>
          <ac:picMkLst>
            <pc:docMk/>
            <pc:sldMk cId="605450128" sldId="269"/>
            <ac:picMk id="4" creationId="{2102993A-3719-B6AF-5D19-D67C7137A468}"/>
          </ac:picMkLst>
        </pc:picChg>
      </pc:sldChg>
      <pc:sldChg chg="del">
        <pc:chgData name="cefepahannah@CEFofPhiladelphiacounty.onmicrosoft.com" userId="0d7ccdab-feff-4ab1-bc18-308e87b700b6" providerId="ADAL" clId="{1279F5E4-09AF-454B-9F6D-3AEA35034706}" dt="2022-09-13T14:21:21.069" v="119" actId="47"/>
        <pc:sldMkLst>
          <pc:docMk/>
          <pc:sldMk cId="2596483632" sldId="273"/>
        </pc:sldMkLst>
      </pc:sldChg>
      <pc:sldChg chg="addSp delSp modSp mod">
        <pc:chgData name="cefepahannah@CEFofPhiladelphiacounty.onmicrosoft.com" userId="0d7ccdab-feff-4ab1-bc18-308e87b700b6" providerId="ADAL" clId="{1279F5E4-09AF-454B-9F6D-3AEA35034706}" dt="2022-09-06T18:04:05.426" v="85" actId="962"/>
        <pc:sldMkLst>
          <pc:docMk/>
          <pc:sldMk cId="2841756927" sldId="275"/>
        </pc:sldMkLst>
        <pc:picChg chg="add mod">
          <ac:chgData name="cefepahannah@CEFofPhiladelphiacounty.onmicrosoft.com" userId="0d7ccdab-feff-4ab1-bc18-308e87b700b6" providerId="ADAL" clId="{1279F5E4-09AF-454B-9F6D-3AEA35034706}" dt="2022-09-06T18:04:05.426" v="85" actId="962"/>
          <ac:picMkLst>
            <pc:docMk/>
            <pc:sldMk cId="2841756927" sldId="275"/>
            <ac:picMk id="3" creationId="{05E714B1-8940-86FA-1A46-D17AAA1C81DB}"/>
          </ac:picMkLst>
        </pc:picChg>
        <pc:picChg chg="del">
          <ac:chgData name="cefepahannah@CEFofPhiladelphiacounty.onmicrosoft.com" userId="0d7ccdab-feff-4ab1-bc18-308e87b700b6" providerId="ADAL" clId="{1279F5E4-09AF-454B-9F6D-3AEA35034706}" dt="2022-08-30T18:42:32.064" v="0" actId="478"/>
          <ac:picMkLst>
            <pc:docMk/>
            <pc:sldMk cId="2841756927" sldId="275"/>
            <ac:picMk id="3" creationId="{22591B91-239F-0EB2-ACE3-C86F17F334C6}"/>
          </ac:picMkLst>
        </pc:picChg>
        <pc:picChg chg="add del mod">
          <ac:chgData name="cefepahannah@CEFofPhiladelphiacounty.onmicrosoft.com" userId="0d7ccdab-feff-4ab1-bc18-308e87b700b6" providerId="ADAL" clId="{1279F5E4-09AF-454B-9F6D-3AEA35034706}" dt="2022-09-06T18:03:54.681" v="82" actId="478"/>
          <ac:picMkLst>
            <pc:docMk/>
            <pc:sldMk cId="2841756927" sldId="275"/>
            <ac:picMk id="4" creationId="{0E98ABAB-E49D-273C-8C78-563C3378C0D1}"/>
          </ac:picMkLst>
        </pc:picChg>
      </pc:sldChg>
      <pc:sldChg chg="del">
        <pc:chgData name="cefepahannah@CEFofPhiladelphiacounty.onmicrosoft.com" userId="0d7ccdab-feff-4ab1-bc18-308e87b700b6" providerId="ADAL" clId="{1279F5E4-09AF-454B-9F6D-3AEA35034706}" dt="2022-09-06T18:20:52.019" v="111" actId="47"/>
        <pc:sldMkLst>
          <pc:docMk/>
          <pc:sldMk cId="1949529669" sldId="276"/>
        </pc:sldMkLst>
      </pc:sldChg>
      <pc:sldChg chg="del">
        <pc:chgData name="cefepahannah@CEFofPhiladelphiacounty.onmicrosoft.com" userId="0d7ccdab-feff-4ab1-bc18-308e87b700b6" providerId="ADAL" clId="{1279F5E4-09AF-454B-9F6D-3AEA35034706}" dt="2022-09-06T18:20:52.599" v="112" actId="47"/>
        <pc:sldMkLst>
          <pc:docMk/>
          <pc:sldMk cId="1542621353" sldId="277"/>
        </pc:sldMkLst>
      </pc:sldChg>
      <pc:sldChg chg="del">
        <pc:chgData name="cefepahannah@CEFofPhiladelphiacounty.onmicrosoft.com" userId="0d7ccdab-feff-4ab1-bc18-308e87b700b6" providerId="ADAL" clId="{1279F5E4-09AF-454B-9F6D-3AEA35034706}" dt="2022-09-06T18:20:56.447" v="113" actId="47"/>
        <pc:sldMkLst>
          <pc:docMk/>
          <pc:sldMk cId="3187032297" sldId="278"/>
        </pc:sldMkLst>
      </pc:sldChg>
      <pc:sldChg chg="addSp modSp new mod modNotesTx">
        <pc:chgData name="cefepahannah@CEFofPhiladelphiacounty.onmicrosoft.com" userId="0d7ccdab-feff-4ab1-bc18-308e87b700b6" providerId="ADAL" clId="{1279F5E4-09AF-454B-9F6D-3AEA35034706}" dt="2022-09-13T15:05:32.502" v="285" actId="20577"/>
        <pc:sldMkLst>
          <pc:docMk/>
          <pc:sldMk cId="1045793620" sldId="280"/>
        </pc:sldMkLst>
        <pc:picChg chg="add mod">
          <ac:chgData name="cefepahannah@CEFofPhiladelphiacounty.onmicrosoft.com" userId="0d7ccdab-feff-4ab1-bc18-308e87b700b6" providerId="ADAL" clId="{1279F5E4-09AF-454B-9F6D-3AEA35034706}" dt="2022-08-30T18:42:56.651" v="7" actId="962"/>
          <ac:picMkLst>
            <pc:docMk/>
            <pc:sldMk cId="1045793620" sldId="280"/>
            <ac:picMk id="3" creationId="{DA43AA6A-7241-2E64-B35B-4DBECAEA40A0}"/>
          </ac:picMkLst>
        </pc:picChg>
      </pc:sldChg>
      <pc:sldChg chg="addSp modSp new mod">
        <pc:chgData name="cefepahannah@CEFofPhiladelphiacounty.onmicrosoft.com" userId="0d7ccdab-feff-4ab1-bc18-308e87b700b6" providerId="ADAL" clId="{1279F5E4-09AF-454B-9F6D-3AEA35034706}" dt="2022-08-30T18:43:43.858" v="11" actId="27614"/>
        <pc:sldMkLst>
          <pc:docMk/>
          <pc:sldMk cId="2784013105" sldId="281"/>
        </pc:sldMkLst>
        <pc:picChg chg="add mod">
          <ac:chgData name="cefepahannah@CEFofPhiladelphiacounty.onmicrosoft.com" userId="0d7ccdab-feff-4ab1-bc18-308e87b700b6" providerId="ADAL" clId="{1279F5E4-09AF-454B-9F6D-3AEA35034706}" dt="2022-08-30T18:43:43.858" v="11" actId="27614"/>
          <ac:picMkLst>
            <pc:docMk/>
            <pc:sldMk cId="2784013105" sldId="281"/>
            <ac:picMk id="3" creationId="{87034130-ADA9-8F3E-4F5B-370D98B92806}"/>
          </ac:picMkLst>
        </pc:picChg>
      </pc:sldChg>
      <pc:sldChg chg="addSp modSp new del mod">
        <pc:chgData name="cefepahannah@CEFofPhiladelphiacounty.onmicrosoft.com" userId="0d7ccdab-feff-4ab1-bc18-308e87b700b6" providerId="ADAL" clId="{1279F5E4-09AF-454B-9F6D-3AEA35034706}" dt="2022-09-06T17:44:11.370" v="67" actId="47"/>
        <pc:sldMkLst>
          <pc:docMk/>
          <pc:sldMk cId="898798375" sldId="282"/>
        </pc:sldMkLst>
        <pc:picChg chg="add mod">
          <ac:chgData name="cefepahannah@CEFofPhiladelphiacounty.onmicrosoft.com" userId="0d7ccdab-feff-4ab1-bc18-308e87b700b6" providerId="ADAL" clId="{1279F5E4-09AF-454B-9F6D-3AEA35034706}" dt="2022-08-30T18:44:49.904" v="14" actId="962"/>
          <ac:picMkLst>
            <pc:docMk/>
            <pc:sldMk cId="898798375" sldId="282"/>
            <ac:picMk id="3" creationId="{54EFEFBA-F1B1-CB33-83F7-685CCB10CDE0}"/>
          </ac:picMkLst>
        </pc:picChg>
      </pc:sldChg>
      <pc:sldChg chg="addSp modSp new mod ord">
        <pc:chgData name="cefepahannah@CEFofPhiladelphiacounty.onmicrosoft.com" userId="0d7ccdab-feff-4ab1-bc18-308e87b700b6" providerId="ADAL" clId="{1279F5E4-09AF-454B-9F6D-3AEA35034706}" dt="2022-08-30T18:47:13.321" v="19" actId="27614"/>
        <pc:sldMkLst>
          <pc:docMk/>
          <pc:sldMk cId="2288068803" sldId="283"/>
        </pc:sldMkLst>
        <pc:picChg chg="add mod">
          <ac:chgData name="cefepahannah@CEFofPhiladelphiacounty.onmicrosoft.com" userId="0d7ccdab-feff-4ab1-bc18-308e87b700b6" providerId="ADAL" clId="{1279F5E4-09AF-454B-9F6D-3AEA35034706}" dt="2022-08-30T18:47:13.321" v="19" actId="27614"/>
          <ac:picMkLst>
            <pc:docMk/>
            <pc:sldMk cId="2288068803" sldId="283"/>
            <ac:picMk id="3" creationId="{776E0D8C-90A5-1851-0D07-74C3B06F3F9B}"/>
          </ac:picMkLst>
        </pc:picChg>
      </pc:sldChg>
      <pc:sldChg chg="addSp delSp modSp new mod delAnim modAnim">
        <pc:chgData name="cefepahannah@CEFofPhiladelphiacounty.onmicrosoft.com" userId="0d7ccdab-feff-4ab1-bc18-308e87b700b6" providerId="ADAL" clId="{1279F5E4-09AF-454B-9F6D-3AEA35034706}" dt="2022-09-16T17:11:08.491" v="300" actId="14100"/>
        <pc:sldMkLst>
          <pc:docMk/>
          <pc:sldMk cId="2754369863" sldId="284"/>
        </pc:sldMkLst>
        <pc:picChg chg="add del mod">
          <ac:chgData name="cefepahannah@CEFofPhiladelphiacounty.onmicrosoft.com" userId="0d7ccdab-feff-4ab1-bc18-308e87b700b6" providerId="ADAL" clId="{1279F5E4-09AF-454B-9F6D-3AEA35034706}" dt="2022-09-16T17:10:53.864" v="297" actId="478"/>
          <ac:picMkLst>
            <pc:docMk/>
            <pc:sldMk cId="2754369863" sldId="284"/>
            <ac:picMk id="2" creationId="{D10D75A8-BEE3-53C8-13DE-C0E7A3A80601}"/>
          </ac:picMkLst>
        </pc:picChg>
        <pc:picChg chg="add mod">
          <ac:chgData name="cefepahannah@CEFofPhiladelphiacounty.onmicrosoft.com" userId="0d7ccdab-feff-4ab1-bc18-308e87b700b6" providerId="ADAL" clId="{1279F5E4-09AF-454B-9F6D-3AEA35034706}" dt="2022-09-16T17:11:08.491" v="300" actId="14100"/>
          <ac:picMkLst>
            <pc:docMk/>
            <pc:sldMk cId="2754369863" sldId="284"/>
            <ac:picMk id="3" creationId="{36DD7881-D79A-3ADF-D8FC-E475E81C8F1E}"/>
          </ac:picMkLst>
        </pc:picChg>
      </pc:sldChg>
      <pc:sldChg chg="addSp delSp modSp new mod setBg modNotesTx">
        <pc:chgData name="cefepahannah@CEFofPhiladelphiacounty.onmicrosoft.com" userId="0d7ccdab-feff-4ab1-bc18-308e87b700b6" providerId="ADAL" clId="{1279F5E4-09AF-454B-9F6D-3AEA35034706}" dt="2022-09-13T15:05:00.406" v="241" actId="20577"/>
        <pc:sldMkLst>
          <pc:docMk/>
          <pc:sldMk cId="823264536" sldId="285"/>
        </pc:sldMkLst>
        <pc:spChg chg="add">
          <ac:chgData name="cefepahannah@CEFofPhiladelphiacounty.onmicrosoft.com" userId="0d7ccdab-feff-4ab1-bc18-308e87b700b6" providerId="ADAL" clId="{1279F5E4-09AF-454B-9F6D-3AEA35034706}" dt="2022-08-31T15:03:42.065" v="28" actId="26606"/>
          <ac:spMkLst>
            <pc:docMk/>
            <pc:sldMk cId="823264536" sldId="285"/>
            <ac:spMk id="8" creationId="{42A4FC2C-047E-45A5-965D-8E1E3BF09BC6}"/>
          </ac:spMkLst>
        </pc:spChg>
        <pc:picChg chg="add del">
          <ac:chgData name="cefepahannah@CEFofPhiladelphiacounty.onmicrosoft.com" userId="0d7ccdab-feff-4ab1-bc18-308e87b700b6" providerId="ADAL" clId="{1279F5E4-09AF-454B-9F6D-3AEA35034706}" dt="2022-08-31T15:03:38.319" v="26"/>
          <ac:picMkLst>
            <pc:docMk/>
            <pc:sldMk cId="823264536" sldId="285"/>
            <ac:picMk id="2" creationId="{C4712CBC-6A89-6543-5039-47072B818DD8}"/>
          </ac:picMkLst>
        </pc:picChg>
        <pc:picChg chg="add mod">
          <ac:chgData name="cefepahannah@CEFofPhiladelphiacounty.onmicrosoft.com" userId="0d7ccdab-feff-4ab1-bc18-308e87b700b6" providerId="ADAL" clId="{1279F5E4-09AF-454B-9F6D-3AEA35034706}" dt="2022-08-31T15:03:42.065" v="28" actId="26606"/>
          <ac:picMkLst>
            <pc:docMk/>
            <pc:sldMk cId="823264536" sldId="285"/>
            <ac:picMk id="3" creationId="{537B487E-0652-020D-E501-86E73C9A2B39}"/>
          </ac:picMkLst>
        </pc:picChg>
      </pc:sldChg>
      <pc:sldChg chg="addSp modSp new del mod setBg">
        <pc:chgData name="cefepahannah@CEFofPhiladelphiacounty.onmicrosoft.com" userId="0d7ccdab-feff-4ab1-bc18-308e87b700b6" providerId="ADAL" clId="{1279F5E4-09AF-454B-9F6D-3AEA35034706}" dt="2022-09-06T18:20:10.946" v="100" actId="47"/>
        <pc:sldMkLst>
          <pc:docMk/>
          <pc:sldMk cId="2283702255" sldId="286"/>
        </pc:sldMkLst>
        <pc:spChg chg="add mod">
          <ac:chgData name="cefepahannah@CEFofPhiladelphiacounty.onmicrosoft.com" userId="0d7ccdab-feff-4ab1-bc18-308e87b700b6" providerId="ADAL" clId="{1279F5E4-09AF-454B-9F6D-3AEA35034706}" dt="2022-08-31T15:07:54.315" v="47" actId="1076"/>
          <ac:spMkLst>
            <pc:docMk/>
            <pc:sldMk cId="2283702255" sldId="286"/>
            <ac:spMk id="4" creationId="{69A62305-287E-AA74-7260-9136CEFE3804}"/>
          </ac:spMkLst>
        </pc:spChg>
        <pc:spChg chg="add">
          <ac:chgData name="cefepahannah@CEFofPhiladelphiacounty.onmicrosoft.com" userId="0d7ccdab-feff-4ab1-bc18-308e87b700b6" providerId="ADAL" clId="{1279F5E4-09AF-454B-9F6D-3AEA35034706}" dt="2022-08-31T15:07:43.996" v="39" actId="26606"/>
          <ac:spMkLst>
            <pc:docMk/>
            <pc:sldMk cId="2283702255" sldId="286"/>
            <ac:spMk id="9" creationId="{C1DD1A8A-57D5-4A81-AD04-532B043C5611}"/>
          </ac:spMkLst>
        </pc:spChg>
        <pc:spChg chg="add">
          <ac:chgData name="cefepahannah@CEFofPhiladelphiacounty.onmicrosoft.com" userId="0d7ccdab-feff-4ab1-bc18-308e87b700b6" providerId="ADAL" clId="{1279F5E4-09AF-454B-9F6D-3AEA35034706}" dt="2022-08-31T15:07:43.996" v="39" actId="26606"/>
          <ac:spMkLst>
            <pc:docMk/>
            <pc:sldMk cId="2283702255" sldId="286"/>
            <ac:spMk id="11" creationId="{007891EC-4501-44ED-A8C8-B11B6DB767AB}"/>
          </ac:spMkLst>
        </pc:spChg>
        <pc:picChg chg="add mod">
          <ac:chgData name="cefepahannah@CEFofPhiladelphiacounty.onmicrosoft.com" userId="0d7ccdab-feff-4ab1-bc18-308e87b700b6" providerId="ADAL" clId="{1279F5E4-09AF-454B-9F6D-3AEA35034706}" dt="2022-08-31T15:07:43.996" v="39" actId="26606"/>
          <ac:picMkLst>
            <pc:docMk/>
            <pc:sldMk cId="2283702255" sldId="286"/>
            <ac:picMk id="3" creationId="{54B427F8-65CE-C986-F8F6-69BE41183A19}"/>
          </ac:picMkLst>
        </pc:picChg>
      </pc:sldChg>
      <pc:sldChg chg="addSp delSp modSp new mod ord">
        <pc:chgData name="cefepahannah@CEFofPhiladelphiacounty.onmicrosoft.com" userId="0d7ccdab-feff-4ab1-bc18-308e87b700b6" providerId="ADAL" clId="{1279F5E4-09AF-454B-9F6D-3AEA35034706}" dt="2022-09-13T14:52:21.053" v="128" actId="962"/>
        <pc:sldMkLst>
          <pc:docMk/>
          <pc:sldMk cId="3275289308" sldId="287"/>
        </pc:sldMkLst>
        <pc:spChg chg="del">
          <ac:chgData name="cefepahannah@CEFofPhiladelphiacounty.onmicrosoft.com" userId="0d7ccdab-feff-4ab1-bc18-308e87b700b6" providerId="ADAL" clId="{1279F5E4-09AF-454B-9F6D-3AEA35034706}" dt="2022-09-13T14:52:14.702" v="125" actId="478"/>
          <ac:spMkLst>
            <pc:docMk/>
            <pc:sldMk cId="3275289308" sldId="287"/>
            <ac:spMk id="2" creationId="{A99E1E52-9805-FF27-133C-8EE84AF869F7}"/>
          </ac:spMkLst>
        </pc:spChg>
        <pc:picChg chg="add del mod">
          <ac:chgData name="cefepahannah@CEFofPhiladelphiacounty.onmicrosoft.com" userId="0d7ccdab-feff-4ab1-bc18-308e87b700b6" providerId="ADAL" clId="{1279F5E4-09AF-454B-9F6D-3AEA35034706}" dt="2022-09-13T14:52:09.846" v="124" actId="478"/>
          <ac:picMkLst>
            <pc:docMk/>
            <pc:sldMk cId="3275289308" sldId="287"/>
            <ac:picMk id="3" creationId="{C91BF1AA-48AE-BC34-7404-01AEA355A025}"/>
          </ac:picMkLst>
        </pc:picChg>
        <pc:picChg chg="add mod">
          <ac:chgData name="cefepahannah@CEFofPhiladelphiacounty.onmicrosoft.com" userId="0d7ccdab-feff-4ab1-bc18-308e87b700b6" providerId="ADAL" clId="{1279F5E4-09AF-454B-9F6D-3AEA35034706}" dt="2022-09-13T14:52:21.053" v="128" actId="962"/>
          <ac:picMkLst>
            <pc:docMk/>
            <pc:sldMk cId="3275289308" sldId="287"/>
            <ac:picMk id="5" creationId="{2E2ACFD0-ABAB-1079-8D1E-9AFCF437D695}"/>
          </ac:picMkLst>
        </pc:picChg>
      </pc:sldChg>
      <pc:sldChg chg="addSp delSp modSp new mod">
        <pc:chgData name="cefepahannah@CEFofPhiladelphiacounty.onmicrosoft.com" userId="0d7ccdab-feff-4ab1-bc18-308e87b700b6" providerId="ADAL" clId="{1279F5E4-09AF-454B-9F6D-3AEA35034706}" dt="2022-09-13T15:03:46.079" v="158" actId="962"/>
        <pc:sldMkLst>
          <pc:docMk/>
          <pc:sldMk cId="3246490844" sldId="288"/>
        </pc:sldMkLst>
        <pc:picChg chg="add del mod">
          <ac:chgData name="cefepahannah@CEFofPhiladelphiacounty.onmicrosoft.com" userId="0d7ccdab-feff-4ab1-bc18-308e87b700b6" providerId="ADAL" clId="{1279F5E4-09AF-454B-9F6D-3AEA35034706}" dt="2022-09-13T15:03:38.528" v="155" actId="478"/>
          <ac:picMkLst>
            <pc:docMk/>
            <pc:sldMk cId="3246490844" sldId="288"/>
            <ac:picMk id="3" creationId="{391390E7-C41F-36F9-0893-E270AC63E8F7}"/>
          </ac:picMkLst>
        </pc:picChg>
        <pc:picChg chg="add mod">
          <ac:chgData name="cefepahannah@CEFofPhiladelphiacounty.onmicrosoft.com" userId="0d7ccdab-feff-4ab1-bc18-308e87b700b6" providerId="ADAL" clId="{1279F5E4-09AF-454B-9F6D-3AEA35034706}" dt="2022-09-13T15:03:46.079" v="158" actId="962"/>
          <ac:picMkLst>
            <pc:docMk/>
            <pc:sldMk cId="3246490844" sldId="288"/>
            <ac:picMk id="4" creationId="{72B14353-3B1A-DA21-D413-C6757D007767}"/>
          </ac:picMkLst>
        </pc:picChg>
      </pc:sldChg>
      <pc:sldChg chg="addSp delSp modSp new mod ord modNotesTx">
        <pc:chgData name="cefepahannah@CEFofPhiladelphiacounty.onmicrosoft.com" userId="0d7ccdab-feff-4ab1-bc18-308e87b700b6" providerId="ADAL" clId="{1279F5E4-09AF-454B-9F6D-3AEA35034706}" dt="2022-09-13T15:05:06.061" v="248" actId="20577"/>
        <pc:sldMkLst>
          <pc:docMk/>
          <pc:sldMk cId="2413649934" sldId="289"/>
        </pc:sldMkLst>
        <pc:picChg chg="add del mod">
          <ac:chgData name="cefepahannah@CEFofPhiladelphiacounty.onmicrosoft.com" userId="0d7ccdab-feff-4ab1-bc18-308e87b700b6" providerId="ADAL" clId="{1279F5E4-09AF-454B-9F6D-3AEA35034706}" dt="2022-09-06T18:19:24.819" v="98" actId="478"/>
          <ac:picMkLst>
            <pc:docMk/>
            <pc:sldMk cId="2413649934" sldId="289"/>
            <ac:picMk id="3" creationId="{CBDAD454-7C67-0A02-D647-C21B54FD1A58}"/>
          </ac:picMkLst>
        </pc:picChg>
        <pc:picChg chg="add mod">
          <ac:chgData name="cefepahannah@CEFofPhiladelphiacounty.onmicrosoft.com" userId="0d7ccdab-feff-4ab1-bc18-308e87b700b6" providerId="ADAL" clId="{1279F5E4-09AF-454B-9F6D-3AEA35034706}" dt="2022-09-06T18:20:07.934" v="99" actId="931"/>
          <ac:picMkLst>
            <pc:docMk/>
            <pc:sldMk cId="2413649934" sldId="289"/>
            <ac:picMk id="5" creationId="{D365CEAE-D0E3-6678-A21F-684617CF63EA}"/>
          </ac:picMkLst>
        </pc:picChg>
      </pc:sldChg>
      <pc:sldChg chg="addSp modSp new mod modNotesTx">
        <pc:chgData name="cefepahannah@CEFofPhiladelphiacounty.onmicrosoft.com" userId="0d7ccdab-feff-4ab1-bc18-308e87b700b6" providerId="ADAL" clId="{1279F5E4-09AF-454B-9F6D-3AEA35034706}" dt="2022-09-13T15:05:25.174" v="273" actId="20577"/>
        <pc:sldMkLst>
          <pc:docMk/>
          <pc:sldMk cId="2040755714" sldId="290"/>
        </pc:sldMkLst>
        <pc:picChg chg="add mod">
          <ac:chgData name="cefepahannah@CEFofPhiladelphiacounty.onmicrosoft.com" userId="0d7ccdab-feff-4ab1-bc18-308e87b700b6" providerId="ADAL" clId="{1279F5E4-09AF-454B-9F6D-3AEA35034706}" dt="2022-09-06T17:44:09.797" v="66" actId="962"/>
          <ac:picMkLst>
            <pc:docMk/>
            <pc:sldMk cId="2040755714" sldId="290"/>
            <ac:picMk id="3" creationId="{707AA452-5D10-BE6C-FD96-B242F712C659}"/>
          </ac:picMkLst>
        </pc:picChg>
      </pc:sldChg>
      <pc:sldChg chg="addSp delSp modSp new mod ord">
        <pc:chgData name="cefepahannah@CEFofPhiladelphiacounty.onmicrosoft.com" userId="0d7ccdab-feff-4ab1-bc18-308e87b700b6" providerId="ADAL" clId="{1279F5E4-09AF-454B-9F6D-3AEA35034706}" dt="2022-09-15T19:15:18.435" v="288" actId="27614"/>
        <pc:sldMkLst>
          <pc:docMk/>
          <pc:sldMk cId="3680713346" sldId="291"/>
        </pc:sldMkLst>
        <pc:picChg chg="add del mod">
          <ac:chgData name="cefepahannah@CEFofPhiladelphiacounty.onmicrosoft.com" userId="0d7ccdab-feff-4ab1-bc18-308e87b700b6" providerId="ADAL" clId="{1279F5E4-09AF-454B-9F6D-3AEA35034706}" dt="2022-09-13T14:56:24.876" v="130" actId="478"/>
          <ac:picMkLst>
            <pc:docMk/>
            <pc:sldMk cId="3680713346" sldId="291"/>
            <ac:picMk id="3" creationId="{68C61ED6-D973-D236-DD8D-B4560AE02907}"/>
          </ac:picMkLst>
        </pc:picChg>
        <pc:picChg chg="add mod">
          <ac:chgData name="cefepahannah@CEFofPhiladelphiacounty.onmicrosoft.com" userId="0d7ccdab-feff-4ab1-bc18-308e87b700b6" providerId="ADAL" clId="{1279F5E4-09AF-454B-9F6D-3AEA35034706}" dt="2022-09-15T19:15:18.435" v="288" actId="27614"/>
          <ac:picMkLst>
            <pc:docMk/>
            <pc:sldMk cId="3680713346" sldId="291"/>
            <ac:picMk id="3" creationId="{960B98E1-65FA-86CA-992A-7605E2CDD5A6}"/>
          </ac:picMkLst>
        </pc:picChg>
        <pc:picChg chg="add del mod">
          <ac:chgData name="cefepahannah@CEFofPhiladelphiacounty.onmicrosoft.com" userId="0d7ccdab-feff-4ab1-bc18-308e87b700b6" providerId="ADAL" clId="{1279F5E4-09AF-454B-9F6D-3AEA35034706}" dt="2022-09-15T19:15:09.628" v="286" actId="478"/>
          <ac:picMkLst>
            <pc:docMk/>
            <pc:sldMk cId="3680713346" sldId="291"/>
            <ac:picMk id="4" creationId="{591D3B88-06B2-E94A-50F1-953BB2933841}"/>
          </ac:picMkLst>
        </pc:picChg>
      </pc:sldChg>
      <pc:sldChg chg="addSp delSp modSp new mod">
        <pc:chgData name="cefepahannah@CEFofPhiladelphiacounty.onmicrosoft.com" userId="0d7ccdab-feff-4ab1-bc18-308e87b700b6" providerId="ADAL" clId="{1279F5E4-09AF-454B-9F6D-3AEA35034706}" dt="2022-09-15T19:15:29.509" v="292" actId="962"/>
        <pc:sldMkLst>
          <pc:docMk/>
          <pc:sldMk cId="2728353388" sldId="292"/>
        </pc:sldMkLst>
        <pc:picChg chg="add del mod">
          <ac:chgData name="cefepahannah@CEFofPhiladelphiacounty.onmicrosoft.com" userId="0d7ccdab-feff-4ab1-bc18-308e87b700b6" providerId="ADAL" clId="{1279F5E4-09AF-454B-9F6D-3AEA35034706}" dt="2022-09-13T14:58:56.455" v="140" actId="478"/>
          <ac:picMkLst>
            <pc:docMk/>
            <pc:sldMk cId="2728353388" sldId="292"/>
            <ac:picMk id="3" creationId="{CF8EFA79-42EC-E819-8E9B-0F637E0000F2}"/>
          </ac:picMkLst>
        </pc:picChg>
        <pc:picChg chg="add mod">
          <ac:chgData name="cefepahannah@CEFofPhiladelphiacounty.onmicrosoft.com" userId="0d7ccdab-feff-4ab1-bc18-308e87b700b6" providerId="ADAL" clId="{1279F5E4-09AF-454B-9F6D-3AEA35034706}" dt="2022-09-15T19:15:29.509" v="292" actId="962"/>
          <ac:picMkLst>
            <pc:docMk/>
            <pc:sldMk cId="2728353388" sldId="292"/>
            <ac:picMk id="3" creationId="{F255AFF1-2913-FE3C-B8EE-1A74C6C803B5}"/>
          </ac:picMkLst>
        </pc:picChg>
        <pc:picChg chg="add del mod">
          <ac:chgData name="cefepahannah@CEFofPhiladelphiacounty.onmicrosoft.com" userId="0d7ccdab-feff-4ab1-bc18-308e87b700b6" providerId="ADAL" clId="{1279F5E4-09AF-454B-9F6D-3AEA35034706}" dt="2022-09-15T19:15:21.938" v="289" actId="478"/>
          <ac:picMkLst>
            <pc:docMk/>
            <pc:sldMk cId="2728353388" sldId="292"/>
            <ac:picMk id="4" creationId="{645EE376-91EC-EE13-101A-5EAC6579BE12}"/>
          </ac:picMkLst>
        </pc:picChg>
      </pc:sldChg>
      <pc:sldChg chg="addSp delSp modSp new mod ord">
        <pc:chgData name="cefepahannah@CEFofPhiladelphiacounty.onmicrosoft.com" userId="0d7ccdab-feff-4ab1-bc18-308e87b700b6" providerId="ADAL" clId="{1279F5E4-09AF-454B-9F6D-3AEA35034706}" dt="2022-09-13T15:00:30.254" v="147" actId="962"/>
        <pc:sldMkLst>
          <pc:docMk/>
          <pc:sldMk cId="2487846816" sldId="293"/>
        </pc:sldMkLst>
        <pc:picChg chg="add del mod">
          <ac:chgData name="cefepahannah@CEFofPhiladelphiacounty.onmicrosoft.com" userId="0d7ccdab-feff-4ab1-bc18-308e87b700b6" providerId="ADAL" clId="{1279F5E4-09AF-454B-9F6D-3AEA35034706}" dt="2022-09-13T15:00:09.705" v="144" actId="478"/>
          <ac:picMkLst>
            <pc:docMk/>
            <pc:sldMk cId="2487846816" sldId="293"/>
            <ac:picMk id="3" creationId="{A7ACF78D-299E-96CD-E2FC-3060ABEB1D64}"/>
          </ac:picMkLst>
        </pc:picChg>
        <pc:picChg chg="add mod">
          <ac:chgData name="cefepahannah@CEFofPhiladelphiacounty.onmicrosoft.com" userId="0d7ccdab-feff-4ab1-bc18-308e87b700b6" providerId="ADAL" clId="{1279F5E4-09AF-454B-9F6D-3AEA35034706}" dt="2022-09-13T15:00:30.254" v="147" actId="962"/>
          <ac:picMkLst>
            <pc:docMk/>
            <pc:sldMk cId="2487846816" sldId="293"/>
            <ac:picMk id="4" creationId="{E3954991-A22C-F2CF-0556-BA1811CAD48B}"/>
          </ac:picMkLst>
        </pc:picChg>
      </pc:sldChg>
      <pc:sldChg chg="addSp delSp modSp add mod ord">
        <pc:chgData name="cefepahannah@CEFofPhiladelphiacounty.onmicrosoft.com" userId="0d7ccdab-feff-4ab1-bc18-308e87b700b6" providerId="ADAL" clId="{1279F5E4-09AF-454B-9F6D-3AEA35034706}" dt="2022-09-15T19:15:41.426" v="296" actId="962"/>
        <pc:sldMkLst>
          <pc:docMk/>
          <pc:sldMk cId="3942143980" sldId="294"/>
        </pc:sldMkLst>
        <pc:picChg chg="add mod">
          <ac:chgData name="cefepahannah@CEFofPhiladelphiacounty.onmicrosoft.com" userId="0d7ccdab-feff-4ab1-bc18-308e87b700b6" providerId="ADAL" clId="{1279F5E4-09AF-454B-9F6D-3AEA35034706}" dt="2022-09-15T19:15:41.426" v="296" actId="962"/>
          <ac:picMkLst>
            <pc:docMk/>
            <pc:sldMk cId="3942143980" sldId="294"/>
            <ac:picMk id="3" creationId="{2EA6CAC4-31B9-9A45-9E5C-7576F5DA11EC}"/>
          </ac:picMkLst>
        </pc:picChg>
        <pc:picChg chg="del">
          <ac:chgData name="cefepahannah@CEFofPhiladelphiacounty.onmicrosoft.com" userId="0d7ccdab-feff-4ab1-bc18-308e87b700b6" providerId="ADAL" clId="{1279F5E4-09AF-454B-9F6D-3AEA35034706}" dt="2022-09-13T15:00:42.371" v="151" actId="478"/>
          <ac:picMkLst>
            <pc:docMk/>
            <pc:sldMk cId="3942143980" sldId="294"/>
            <ac:picMk id="3" creationId="{CF8EFA79-42EC-E819-8E9B-0F637E0000F2}"/>
          </ac:picMkLst>
        </pc:picChg>
        <pc:picChg chg="add del mod">
          <ac:chgData name="cefepahannah@CEFofPhiladelphiacounty.onmicrosoft.com" userId="0d7ccdab-feff-4ab1-bc18-308e87b700b6" providerId="ADAL" clId="{1279F5E4-09AF-454B-9F6D-3AEA35034706}" dt="2022-09-15T19:15:35.228" v="293" actId="478"/>
          <ac:picMkLst>
            <pc:docMk/>
            <pc:sldMk cId="3942143980" sldId="294"/>
            <ac:picMk id="4" creationId="{2B875C01-993B-F4A2-20AA-8F5A35B24803}"/>
          </ac:picMkLst>
        </pc:picChg>
      </pc:sldChg>
      <pc:sldChg chg="addSp delSp modSp add mod ord">
        <pc:chgData name="cefepahannah@CEFofPhiladelphiacounty.onmicrosoft.com" userId="0d7ccdab-feff-4ab1-bc18-308e87b700b6" providerId="ADAL" clId="{1279F5E4-09AF-454B-9F6D-3AEA35034706}" dt="2022-09-13T15:00:41.603" v="150" actId="27614"/>
        <pc:sldMkLst>
          <pc:docMk/>
          <pc:sldMk cId="2300287385" sldId="295"/>
        </pc:sldMkLst>
        <pc:picChg chg="del">
          <ac:chgData name="cefepahannah@CEFofPhiladelphiacounty.onmicrosoft.com" userId="0d7ccdab-feff-4ab1-bc18-308e87b700b6" providerId="ADAL" clId="{1279F5E4-09AF-454B-9F6D-3AEA35034706}" dt="2022-09-13T15:00:33.114" v="148" actId="478"/>
          <ac:picMkLst>
            <pc:docMk/>
            <pc:sldMk cId="2300287385" sldId="295"/>
            <ac:picMk id="3" creationId="{A7ACF78D-299E-96CD-E2FC-3060ABEB1D64}"/>
          </ac:picMkLst>
        </pc:picChg>
        <pc:picChg chg="add mod">
          <ac:chgData name="cefepahannah@CEFofPhiladelphiacounty.onmicrosoft.com" userId="0d7ccdab-feff-4ab1-bc18-308e87b700b6" providerId="ADAL" clId="{1279F5E4-09AF-454B-9F6D-3AEA35034706}" dt="2022-09-13T15:00:41.603" v="150" actId="27614"/>
          <ac:picMkLst>
            <pc:docMk/>
            <pc:sldMk cId="2300287385" sldId="295"/>
            <ac:picMk id="4" creationId="{3B54355B-1DC4-647F-C308-8575DE42AF03}"/>
          </ac:picMkLst>
        </pc:picChg>
      </pc:sldChg>
      <pc:sldChg chg="new modNotesTx">
        <pc:chgData name="cefepahannah@CEFofPhiladelphiacounty.onmicrosoft.com" userId="0d7ccdab-feff-4ab1-bc18-308e87b700b6" providerId="ADAL" clId="{1279F5E4-09AF-454B-9F6D-3AEA35034706}" dt="2022-09-13T15:05:12.405" v="264" actId="20577"/>
        <pc:sldMkLst>
          <pc:docMk/>
          <pc:sldMk cId="4117893079" sldId="296"/>
        </pc:sldMkLst>
      </pc:sldChg>
      <pc:sldChg chg="del ord">
        <pc:chgData name="cefepahannah@CEFofPhiladelphiacounty.onmicrosoft.com" userId="0d7ccdab-feff-4ab1-bc18-308e87b700b6" providerId="ADAL" clId="{1279F5E4-09AF-454B-9F6D-3AEA35034706}" dt="2022-09-13T15:03:57.956" v="161" actId="47"/>
        <pc:sldMkLst>
          <pc:docMk/>
          <pc:sldMk cId="2773720390" sldId="302"/>
        </pc:sldMkLst>
      </pc:sldChg>
      <pc:sldChg chg="modNotesTx">
        <pc:chgData name="cefepahannah@CEFofPhiladelphiacounty.onmicrosoft.com" userId="0d7ccdab-feff-4ab1-bc18-308e87b700b6" providerId="ADAL" clId="{1279F5E4-09AF-454B-9F6D-3AEA35034706}" dt="2022-09-13T15:04:16.069" v="200" actId="20577"/>
        <pc:sldMkLst>
          <pc:docMk/>
          <pc:sldMk cId="872797350" sldId="303"/>
        </pc:sldMkLst>
      </pc:sldChg>
      <pc:sldChg chg="new del">
        <pc:chgData name="cefepahannah@CEFofPhiladelphiacounty.onmicrosoft.com" userId="0d7ccdab-feff-4ab1-bc18-308e87b700b6" providerId="ADAL" clId="{1279F5E4-09AF-454B-9F6D-3AEA35034706}" dt="2022-09-13T15:03:59.146" v="162" actId="47"/>
        <pc:sldMkLst>
          <pc:docMk/>
          <pc:sldMk cId="747631068" sldId="305"/>
        </pc:sldMkLst>
      </pc:sldChg>
      <pc:sldChg chg="addSp modSp new mod modNotesTx">
        <pc:chgData name="cefepahannah@CEFofPhiladelphiacounty.onmicrosoft.com" userId="0d7ccdab-feff-4ab1-bc18-308e87b700b6" providerId="ADAL" clId="{1279F5E4-09AF-454B-9F6D-3AEA35034706}" dt="2022-09-13T15:04:55.680" v="231" actId="5793"/>
        <pc:sldMkLst>
          <pc:docMk/>
          <pc:sldMk cId="452230800" sldId="306"/>
        </pc:sldMkLst>
        <pc:picChg chg="add mod">
          <ac:chgData name="cefepahannah@CEFofPhiladelphiacounty.onmicrosoft.com" userId="0d7ccdab-feff-4ab1-bc18-308e87b700b6" providerId="ADAL" clId="{1279F5E4-09AF-454B-9F6D-3AEA35034706}" dt="2022-09-13T14:51:59.883" v="123" actId="962"/>
          <ac:picMkLst>
            <pc:docMk/>
            <pc:sldMk cId="452230800" sldId="306"/>
            <ac:picMk id="3" creationId="{DB3F0F01-F038-7E6F-169A-EE0E5A1963DB}"/>
          </ac:picMkLst>
        </pc:picChg>
      </pc:sldChg>
    </pc:docChg>
  </pc:docChgLst>
  <pc:docChgLst>
    <pc:chgData name="Go Vung" userId="a88f9debd051402b" providerId="LiveId" clId="{70DB5AF3-8BF1-40EE-9D1C-8E6A9C5F9398}"/>
    <pc:docChg chg="custSel addSld delSld modSld sldOrd">
      <pc:chgData name="Go Vung" userId="a88f9debd051402b" providerId="LiveId" clId="{70DB5AF3-8BF1-40EE-9D1C-8E6A9C5F9398}" dt="2022-08-30T16:23:15.718" v="62" actId="207"/>
      <pc:docMkLst>
        <pc:docMk/>
      </pc:docMkLst>
      <pc:sldChg chg="addSp delSp modSp del mod">
        <pc:chgData name="Go Vung" userId="a88f9debd051402b" providerId="LiveId" clId="{70DB5AF3-8BF1-40EE-9D1C-8E6A9C5F9398}" dt="2022-08-30T16:22:44.802" v="60" actId="47"/>
        <pc:sldMkLst>
          <pc:docMk/>
          <pc:sldMk cId="0" sldId="256"/>
        </pc:sldMkLst>
        <pc:spChg chg="add del mod">
          <ac:chgData name="Go Vung" userId="a88f9debd051402b" providerId="LiveId" clId="{70DB5AF3-8BF1-40EE-9D1C-8E6A9C5F9398}" dt="2022-08-30T16:22:18.650" v="47" actId="21"/>
          <ac:spMkLst>
            <pc:docMk/>
            <pc:sldMk cId="0" sldId="256"/>
            <ac:spMk id="2" creationId="{FA2B3298-FE4D-66D1-FCD5-1D98FF759F12}"/>
          </ac:spMkLst>
        </pc:spChg>
        <pc:picChg chg="del mod">
          <ac:chgData name="Go Vung" userId="a88f9debd051402b" providerId="LiveId" clId="{70DB5AF3-8BF1-40EE-9D1C-8E6A9C5F9398}" dt="2022-08-30T16:22:30.285" v="56" actId="21"/>
          <ac:picMkLst>
            <pc:docMk/>
            <pc:sldMk cId="0" sldId="256"/>
            <ac:picMk id="4098" creationId="{57704C30-1A19-7773-CD8B-D7FDC18F78AD}"/>
          </ac:picMkLst>
        </pc:picChg>
      </pc:sldChg>
      <pc:sldChg chg="del">
        <pc:chgData name="Go Vung" userId="a88f9debd051402b" providerId="LiveId" clId="{70DB5AF3-8BF1-40EE-9D1C-8E6A9C5F9398}" dt="2022-08-30T16:11:05.685" v="2" actId="47"/>
        <pc:sldMkLst>
          <pc:docMk/>
          <pc:sldMk cId="0" sldId="262"/>
        </pc:sldMkLst>
      </pc:sldChg>
      <pc:sldChg chg="addSp delSp modSp mod ord">
        <pc:chgData name="Go Vung" userId="a88f9debd051402b" providerId="LiveId" clId="{70DB5AF3-8BF1-40EE-9D1C-8E6A9C5F9398}" dt="2022-08-30T16:18:23.544" v="20" actId="962"/>
        <pc:sldMkLst>
          <pc:docMk/>
          <pc:sldMk cId="0" sldId="264"/>
        </pc:sldMkLst>
        <pc:picChg chg="add mod">
          <ac:chgData name="Go Vung" userId="a88f9debd051402b" providerId="LiveId" clId="{70DB5AF3-8BF1-40EE-9D1C-8E6A9C5F9398}" dt="2022-08-30T16:18:23.544" v="20" actId="962"/>
          <ac:picMkLst>
            <pc:docMk/>
            <pc:sldMk cId="0" sldId="264"/>
            <ac:picMk id="5" creationId="{CBEDBD6E-05FC-80A1-BAB4-B7454732975A}"/>
          </ac:picMkLst>
        </pc:picChg>
        <pc:picChg chg="del">
          <ac:chgData name="Go Vung" userId="a88f9debd051402b" providerId="LiveId" clId="{70DB5AF3-8BF1-40EE-9D1C-8E6A9C5F9398}" dt="2022-08-30T16:11:08.434" v="3" actId="478"/>
          <ac:picMkLst>
            <pc:docMk/>
            <pc:sldMk cId="0" sldId="264"/>
            <ac:picMk id="12290" creationId="{8C92E3B3-D9D5-0604-2AAA-B76A55DCF42E}"/>
          </ac:picMkLst>
        </pc:picChg>
      </pc:sldChg>
      <pc:sldChg chg="del">
        <pc:chgData name="Go Vung" userId="a88f9debd051402b" providerId="LiveId" clId="{70DB5AF3-8BF1-40EE-9D1C-8E6A9C5F9398}" dt="2022-08-30T16:11:12.644" v="7" actId="47"/>
        <pc:sldMkLst>
          <pc:docMk/>
          <pc:sldMk cId="0" sldId="265"/>
        </pc:sldMkLst>
      </pc:sldChg>
      <pc:sldChg chg="addSp delSp modSp mod">
        <pc:chgData name="Go Vung" userId="a88f9debd051402b" providerId="LiveId" clId="{70DB5AF3-8BF1-40EE-9D1C-8E6A9C5F9398}" dt="2022-08-30T16:10:23.689" v="1"/>
        <pc:sldMkLst>
          <pc:docMk/>
          <pc:sldMk cId="485076748" sldId="270"/>
        </pc:sldMkLst>
        <pc:picChg chg="del">
          <ac:chgData name="Go Vung" userId="a88f9debd051402b" providerId="LiveId" clId="{70DB5AF3-8BF1-40EE-9D1C-8E6A9C5F9398}" dt="2022-08-30T16:10:22.885" v="0" actId="478"/>
          <ac:picMkLst>
            <pc:docMk/>
            <pc:sldMk cId="485076748" sldId="270"/>
            <ac:picMk id="2" creationId="{01F70206-ECA1-8805-710E-F33D2024AA24}"/>
          </ac:picMkLst>
        </pc:picChg>
        <pc:picChg chg="add mod">
          <ac:chgData name="Go Vung" userId="a88f9debd051402b" providerId="LiveId" clId="{70DB5AF3-8BF1-40EE-9D1C-8E6A9C5F9398}" dt="2022-08-30T16:10:23.689" v="1"/>
          <ac:picMkLst>
            <pc:docMk/>
            <pc:sldMk cId="485076748" sldId="270"/>
            <ac:picMk id="3" creationId="{1FD2B398-B475-4EB8-F2B7-C246B220F0E8}"/>
          </ac:picMkLst>
        </pc:picChg>
      </pc:sldChg>
      <pc:sldChg chg="add">
        <pc:chgData name="Go Vung" userId="a88f9debd051402b" providerId="LiveId" clId="{70DB5AF3-8BF1-40EE-9D1C-8E6A9C5F9398}" dt="2022-08-30T16:11:09.324" v="4"/>
        <pc:sldMkLst>
          <pc:docMk/>
          <pc:sldMk cId="0" sldId="272"/>
        </pc:sldMkLst>
      </pc:sldChg>
      <pc:sldChg chg="add ord">
        <pc:chgData name="Go Vung" userId="a88f9debd051402b" providerId="LiveId" clId="{70DB5AF3-8BF1-40EE-9D1C-8E6A9C5F9398}" dt="2022-08-30T16:13:26.908" v="10"/>
        <pc:sldMkLst>
          <pc:docMk/>
          <pc:sldMk cId="2596483632" sldId="273"/>
        </pc:sldMkLst>
      </pc:sldChg>
      <pc:sldChg chg="add ord">
        <pc:chgData name="Go Vung" userId="a88f9debd051402b" providerId="LiveId" clId="{70DB5AF3-8BF1-40EE-9D1C-8E6A9C5F9398}" dt="2022-08-30T16:13:29.889" v="13"/>
        <pc:sldMkLst>
          <pc:docMk/>
          <pc:sldMk cId="2750539312" sldId="274"/>
        </pc:sldMkLst>
      </pc:sldChg>
      <pc:sldChg chg="addSp modSp new mod">
        <pc:chgData name="Go Vung" userId="a88f9debd051402b" providerId="LiveId" clId="{70DB5AF3-8BF1-40EE-9D1C-8E6A9C5F9398}" dt="2022-08-30T16:19:49.704" v="24" actId="962"/>
        <pc:sldMkLst>
          <pc:docMk/>
          <pc:sldMk cId="2841756927" sldId="275"/>
        </pc:sldMkLst>
        <pc:picChg chg="add mod">
          <ac:chgData name="Go Vung" userId="a88f9debd051402b" providerId="LiveId" clId="{70DB5AF3-8BF1-40EE-9D1C-8E6A9C5F9398}" dt="2022-08-30T16:19:49.704" v="24" actId="962"/>
          <ac:picMkLst>
            <pc:docMk/>
            <pc:sldMk cId="2841756927" sldId="275"/>
            <ac:picMk id="3" creationId="{22591B91-239F-0EB2-ACE3-C86F17F334C6}"/>
          </ac:picMkLst>
        </pc:picChg>
      </pc:sldChg>
      <pc:sldChg chg="add ord">
        <pc:chgData name="Go Vung" userId="a88f9debd051402b" providerId="LiveId" clId="{70DB5AF3-8BF1-40EE-9D1C-8E6A9C5F9398}" dt="2022-08-30T16:20:39.345" v="27"/>
        <pc:sldMkLst>
          <pc:docMk/>
          <pc:sldMk cId="1949529669" sldId="276"/>
        </pc:sldMkLst>
      </pc:sldChg>
      <pc:sldChg chg="add ord replId">
        <pc:chgData name="Go Vung" userId="a88f9debd051402b" providerId="LiveId" clId="{70DB5AF3-8BF1-40EE-9D1C-8E6A9C5F9398}" dt="2022-08-30T16:20:39.345" v="27"/>
        <pc:sldMkLst>
          <pc:docMk/>
          <pc:sldMk cId="1542621353" sldId="277"/>
        </pc:sldMkLst>
      </pc:sldChg>
      <pc:sldChg chg="addSp modSp new mod">
        <pc:chgData name="Go Vung" userId="a88f9debd051402b" providerId="LiveId" clId="{70DB5AF3-8BF1-40EE-9D1C-8E6A9C5F9398}" dt="2022-08-30T16:20:48.157" v="31" actId="962"/>
        <pc:sldMkLst>
          <pc:docMk/>
          <pc:sldMk cId="3187032297" sldId="278"/>
        </pc:sldMkLst>
        <pc:picChg chg="add mod">
          <ac:chgData name="Go Vung" userId="a88f9debd051402b" providerId="LiveId" clId="{70DB5AF3-8BF1-40EE-9D1C-8E6A9C5F9398}" dt="2022-08-30T16:20:48.157" v="31" actId="962"/>
          <ac:picMkLst>
            <pc:docMk/>
            <pc:sldMk cId="3187032297" sldId="278"/>
            <ac:picMk id="3" creationId="{C36EE284-1C12-C69F-67F7-F5C3B47C63FD}"/>
          </ac:picMkLst>
        </pc:picChg>
      </pc:sldChg>
      <pc:sldChg chg="addSp modSp add mod ord">
        <pc:chgData name="Go Vung" userId="a88f9debd051402b" providerId="LiveId" clId="{70DB5AF3-8BF1-40EE-9D1C-8E6A9C5F9398}" dt="2022-08-30T16:23:15.718" v="62" actId="207"/>
        <pc:sldMkLst>
          <pc:docMk/>
          <pc:sldMk cId="2942103026" sldId="279"/>
        </pc:sldMkLst>
        <pc:spChg chg="add mod">
          <ac:chgData name="Go Vung" userId="a88f9debd051402b" providerId="LiveId" clId="{70DB5AF3-8BF1-40EE-9D1C-8E6A9C5F9398}" dt="2022-08-30T16:23:15.718" v="62" actId="207"/>
          <ac:spMkLst>
            <pc:docMk/>
            <pc:sldMk cId="2942103026" sldId="279"/>
            <ac:spMk id="2" creationId="{1F171CFE-4F2A-894A-61AE-8DA39F97EAC0}"/>
          </ac:spMkLst>
        </pc:spChg>
        <pc:picChg chg="add mod">
          <ac:chgData name="Go Vung" userId="a88f9debd051402b" providerId="LiveId" clId="{70DB5AF3-8BF1-40EE-9D1C-8E6A9C5F9398}" dt="2022-08-30T16:22:42.427" v="59" actId="14100"/>
          <ac:picMkLst>
            <pc:docMk/>
            <pc:sldMk cId="2942103026" sldId="279"/>
            <ac:picMk id="4" creationId="{10166411-38D5-E7DA-6D1B-C8DF8A5D59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15C1565-0E11-4E97-B594-295EC6F3C1F4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1FF0820-514E-4602-AA11-EAA6A9799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1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0820-514E-4602-AA11-EAA6A9799D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02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we get ready to pray…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0820-514E-4602-AA11-EAA6A9799D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5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PRAYER: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0820-514E-4602-AA11-EAA6A9799D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70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0820-514E-4602-AA11-EAA6A9799D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69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Memory Verse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0820-514E-4602-AA11-EAA6A9799D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39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MV game: Solo 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0820-514E-4602-AA11-EAA6A9799D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95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 Game: Strike A Pose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0820-514E-4602-AA11-EAA6A9799D3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61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Review game</a:t>
            </a:r>
          </a:p>
          <a:p>
            <a:r>
              <a:rPr lang="en-US" i="1"/>
              <a:t>Strike a Pose</a:t>
            </a:r>
          </a:p>
          <a:p>
            <a:r>
              <a:rPr lang="en-US" i="1"/>
              <a:t>Once a child answers the question correctly he strikes a pose, either “Sleep,” “Eat,” or “Drink.”  Click for next slide to see if it matches the one uncovered.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DA087-9676-4D4B-B905-3555AC7931D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300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19A3-116A-9B26-A960-E46099B56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C4D317-5C13-7F86-FAE4-BCC28E4DA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75161-FE0F-A0E3-FB0A-65AC457E6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15695-BE91-5A1B-1524-59AB7672E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AE05D-BF2E-8F48-4557-416B4130E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4CD24-178B-4C93-812B-7888332951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713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16816-1ECB-9781-5CE1-116036226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6BBA0A-D434-A813-94C6-3064A69DB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55273-C64C-CE5C-C792-11A7ACDA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0AF68-A47A-A2A1-1DE9-777740819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21C1A-9078-19DA-5B3D-A7FB6769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851C5-7C55-4328-98C8-D66348FDA4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43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28EB18-55ED-8B6B-DB13-79353BFBD6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1EFD5-8E80-463C-8698-4DAB5C816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76356-4AA2-9D9E-0306-7DED84BC0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9B6CC-F4C0-64CC-2C5F-2B3C885D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867FA-82B0-55C7-8379-BA4CE046E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21E06-392E-4DFB-819C-94DB852B3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295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FD76-6540-42FA-B246-B96FFB1DBFB6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7B95-3E45-453F-8447-8081B11C3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29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FD76-6540-42FA-B246-B96FFB1DBFB6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7B95-3E45-453F-8447-8081B11C3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15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FD76-6540-42FA-B246-B96FFB1DBFB6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7B95-3E45-453F-8447-8081B11C3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6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FD76-6540-42FA-B246-B96FFB1DBFB6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7B95-3E45-453F-8447-8081B11C3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9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FD76-6540-42FA-B246-B96FFB1DBFB6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7B95-3E45-453F-8447-8081B11C3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36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FD76-6540-42FA-B246-B96FFB1DBFB6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7B95-3E45-453F-8447-8081B11C3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90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FD76-6540-42FA-B246-B96FFB1DBFB6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7B95-3E45-453F-8447-8081B11C3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87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FD76-6540-42FA-B246-B96FFB1DBFB6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7B95-3E45-453F-8447-8081B11C3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91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9B717-5D06-89DF-9E73-259766091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6F502-940B-9B5B-C6B6-8C3D3D59C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23607-A942-23FE-84CB-D15979FB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CEFAC-F8CE-5591-43A3-48A91EAB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544C5-4879-A6BE-079B-CBF14DE80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FC9A0-9EA4-4392-92A8-241606AC09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721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FD76-6540-42FA-B246-B96FFB1DBFB6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7B95-3E45-453F-8447-8081B11C3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51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FD76-6540-42FA-B246-B96FFB1DBFB6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7B95-3E45-453F-8447-8081B11C3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97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FD76-6540-42FA-B246-B96FFB1DBFB6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7B95-3E45-453F-8447-8081B11C3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94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80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26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07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10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51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33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48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55676-6D6B-2E1A-2EFB-0AD972793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54C35-60C4-DBC3-5FBB-3B8827120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53A92-7558-E765-E575-27F111EB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E3820-DA78-30C0-58B1-A3BFFCB16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115E9-7EBB-267C-E9A6-A993DE1D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BA190-0624-4807-AE00-DC438933A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774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47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68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45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6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2333B-2357-3FC2-279E-BBB0053AF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30149-8563-1C8E-C58B-362224C434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16A62-EA0E-475B-7499-504C22F9E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F5C62-B99F-D9A8-66CE-9B9631C3A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98802-8419-8DD8-B720-77CEFA7F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4C07A-5F6C-A3D1-EAF5-765AE3D9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ECFB1-A6EB-42D5-8FE6-405149522F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83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D42CF-5662-6C71-F9CF-C0C172C7B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8CC23-8648-1BF3-AF0D-47DAA052C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E6735-1209-F4AA-6390-581DC274F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67BC8-206D-BF2F-D41E-A1E77C1AE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3461BF-DA61-2E6A-F765-442F56528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83E7B-1ADC-6383-66C2-D3334AB12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0ECA98-F68D-4A72-330C-98FFA5160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6AF2D1-BE05-4031-111F-F2116EBA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993F9-97FD-4354-9732-EA21FC1AF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850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25FE-086C-2E30-23FA-EF4FAD5C6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692673-77B6-2F84-077B-75B419814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866A13-13A0-74BE-7267-C4C63DDFE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0A3625-1712-47B6-8440-C3EEB847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D132C-665A-4B51-B9A6-E521F4C46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33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68F47E-C17A-FB0D-69C0-5E2BCE227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AAF78E-8CA6-05C1-37A4-34D06E36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A4BD1-1EE3-72EE-7581-E8702B5FC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37752-C0C8-408B-BD04-C28BDFD1C2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660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D95E6-4CB0-78D4-866B-AA7D33734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AFF96-ED5D-AE7A-748A-4069FF26F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B7ADD-F85D-6A9E-3949-E7A3933D7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72602-7F3D-4029-9E34-D5CB7A3BB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18D04-ED46-876C-CFD5-B0929A4D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FAF4A-3193-8400-B5BD-6D8CB1ED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C0B7D-16BC-4935-94D0-6CE1A2AC20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67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93E99-EE11-BD28-8D6D-DE96D9C8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4895D7-4530-95AB-FCF7-0FED93EB12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618E1-E39F-870F-078B-2AA6AA798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07BB6-86A1-DBFF-020B-BB116679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DAD9C-3E76-D496-AFBD-BE39D303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E7A5F-C961-67EA-DEB5-9A8B5D39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AC344-6557-4AC0-9271-B7115E0CBE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26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4EAFA15-87A5-FE1A-537E-9C9737245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54C8583-7C05-0A62-FB9F-5F59D194A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C0444A5-1ED6-D7B9-611C-E441771883B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D39B5B-1E09-94A8-0354-C303E72EE7C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764AC91-5690-21C8-DB37-FF2DA8D7E2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723EB77-8759-46EF-B665-0D9D4685318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DFD76-6540-42FA-B246-B96FFB1DBFB6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77B95-3E45-453F-8447-8081B11C3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7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D3687-E50A-42A1-84C0-C6D0E51FFC8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2B398-B475-4EB8-F2B7-C246B220F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171CFE-4F2A-894A-61AE-8DA39F97EAC0}"/>
              </a:ext>
            </a:extLst>
          </p:cNvPr>
          <p:cNvSpPr/>
          <p:nvPr/>
        </p:nvSpPr>
        <p:spPr>
          <a:xfrm>
            <a:off x="8500604" y="7924800"/>
            <a:ext cx="3954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8B9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JOSEPH - 2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0166411-38D5-E7DA-6D1B-C8DF8A5D5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10" b="55128"/>
          <a:stretch/>
        </p:blipFill>
        <p:spPr bwMode="auto">
          <a:xfrm>
            <a:off x="101600" y="7746124"/>
            <a:ext cx="1066800" cy="193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03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4051A72-4480-0854-E849-4DFC0BD0F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69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4D7F04A5-DB45-EF43-AD0D-CD295FAE2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18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A43AA6A-7241-2E64-B35B-4DBECAEA4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93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07AA452-5D10-BE6C-FD96-B242F712C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55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vereign (1)">
            <a:hlinkClick r:id="" action="ppaction://media"/>
            <a:extLst>
              <a:ext uri="{FF2B5EF4-FFF2-40B4-BE49-F238E27FC236}">
                <a16:creationId xmlns:a16="http://schemas.microsoft.com/office/drawing/2014/main" id="{36DD7881-D79A-3ADF-D8FC-E475E81C8F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3183"/>
            <a:ext cx="13035764" cy="733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6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7034130-ADA9-8F3E-4F5B-370D98B92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13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714F722-4A62-AA32-506C-9CE353206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60B98E1-65FA-86CA-992A-7605E2CDD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3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714F722-4A62-AA32-506C-9CE353206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331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A0074F2-6B48-77BB-0EF8-A7B019068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7B487E-0652-020D-E501-86E73C9A2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264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102993A-3719-B6AF-5D19-D67C7137A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50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A0074F2-6B48-77BB-0EF8-A7B019068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037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person, yellow, spectacles&#10;&#10;Description automatically generated">
            <a:extLst>
              <a:ext uri="{FF2B5EF4-FFF2-40B4-BE49-F238E27FC236}">
                <a16:creationId xmlns:a16="http://schemas.microsoft.com/office/drawing/2014/main" id="{9410C154-B4B6-BC2B-8AEB-2B618387F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2B398-B475-4EB8-F2B7-C246B220F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076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EAFC7B-BFF5-62FB-8E4B-318A1FDDB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" y="0"/>
            <a:ext cx="1299971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29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255AFF1-2913-FE3C-B8EE-1A74C6C80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53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with his hands on his face&#10;&#10;Description automatically generated with low confidence">
            <a:extLst>
              <a:ext uri="{FF2B5EF4-FFF2-40B4-BE49-F238E27FC236}">
                <a16:creationId xmlns:a16="http://schemas.microsoft.com/office/drawing/2014/main" id="{E3954991-A22C-F2CF-0556-BA1811CAD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46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ky, sunset&#10;&#10;Description automatically generated">
            <a:extLst>
              <a:ext uri="{FF2B5EF4-FFF2-40B4-BE49-F238E27FC236}">
                <a16:creationId xmlns:a16="http://schemas.microsoft.com/office/drawing/2014/main" id="{05E714B1-8940-86FA-1A46-D17AAA1C8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56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EAFC7B-BFF5-62FB-8E4B-318A1FDDB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" y="0"/>
            <a:ext cx="1299971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39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121C58E9-01F4-434B-3E6B-28B82FB94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B3F0F01-F038-7E6F-169A-EE0E5A196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30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EA6CAC4-31B9-9A45-9E5C-7576F5DA1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43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with his hands on his face&#10;&#10;Description automatically generated with low confidence">
            <a:extLst>
              <a:ext uri="{FF2B5EF4-FFF2-40B4-BE49-F238E27FC236}">
                <a16:creationId xmlns:a16="http://schemas.microsoft.com/office/drawing/2014/main" id="{3B54355B-1DC4-647F-C308-8575DE42A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87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smiling&#10;&#10;Description automatically generated with medium confidence">
            <a:extLst>
              <a:ext uri="{FF2B5EF4-FFF2-40B4-BE49-F238E27FC236}">
                <a16:creationId xmlns:a16="http://schemas.microsoft.com/office/drawing/2014/main" id="{72B14353-3B1A-DA21-D413-C6757D007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90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A93A1-1FB2-41CB-82A9-8222AA257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59" y="930887"/>
            <a:ext cx="11054080" cy="3395698"/>
          </a:xfrm>
        </p:spPr>
        <p:txBody>
          <a:bodyPr/>
          <a:lstStyle/>
          <a:p>
            <a:r>
              <a:rPr lang="en-US" b="1"/>
              <a:t>Strike A Pose</a:t>
            </a:r>
            <a:br>
              <a:rPr lang="en-US" b="1"/>
            </a:br>
            <a:endParaRPr lang="en-US" b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98702-2859-461B-975A-33A015ED5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075" y="3750211"/>
            <a:ext cx="12272650" cy="5000243"/>
          </a:xfrm>
        </p:spPr>
        <p:txBody>
          <a:bodyPr vert="horz" lIns="130048" tIns="65024" rIns="130048" bIns="65024" rtlCol="0" anchor="t">
            <a:normAutofit fontScale="92500" lnSpcReduction="20000"/>
          </a:bodyPr>
          <a:lstStyle/>
          <a:p>
            <a:r>
              <a:rPr lang="en-US" i="1"/>
              <a:t>Divide the children into 2 teams.</a:t>
            </a:r>
          </a:p>
          <a:p>
            <a:endParaRPr lang="en-US" i="1"/>
          </a:p>
          <a:p>
            <a:r>
              <a:rPr lang="en-US" i="1"/>
              <a:t>Once a child answers a question correctly, he can try to guess which pose will be revealed next on the screen by striking the pose he thinks it will be.</a:t>
            </a:r>
          </a:p>
          <a:p>
            <a:endParaRPr lang="en-US" i="1"/>
          </a:p>
          <a:p>
            <a:r>
              <a:rPr lang="en-US" i="1"/>
              <a:t>The poses are “Sleep,” “Eat,” or “Drink.”  </a:t>
            </a:r>
          </a:p>
          <a:p>
            <a:endParaRPr lang="en-US"/>
          </a:p>
          <a:p>
            <a:r>
              <a:rPr lang="en-US" i="1"/>
              <a:t>After child strikes a pose, click the screen to reveal a pose. If the pose the child made matches the pose revealed on the screen, the child earns 100 points for his team.</a:t>
            </a:r>
            <a:endParaRPr lang="en-US"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97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BB9B89-404B-4D2F-99F1-9D795CC6DF30}"/>
              </a:ext>
            </a:extLst>
          </p:cNvPr>
          <p:cNvSpPr/>
          <p:nvPr/>
        </p:nvSpPr>
        <p:spPr>
          <a:xfrm>
            <a:off x="92892" y="92892"/>
            <a:ext cx="3038875" cy="302560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BB14B8-62A3-46FD-8662-F8768F7DE467}"/>
              </a:ext>
            </a:extLst>
          </p:cNvPr>
          <p:cNvSpPr/>
          <p:nvPr/>
        </p:nvSpPr>
        <p:spPr>
          <a:xfrm>
            <a:off x="3321975" y="92890"/>
            <a:ext cx="3038875" cy="302560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2FD3E-4DF7-411F-980B-15B3ED32CA91}"/>
              </a:ext>
            </a:extLst>
          </p:cNvPr>
          <p:cNvSpPr/>
          <p:nvPr/>
        </p:nvSpPr>
        <p:spPr>
          <a:xfrm>
            <a:off x="6599721" y="92890"/>
            <a:ext cx="3038875" cy="302560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0A7F8E-A3C4-4864-BADD-D2808DBD9A89}"/>
              </a:ext>
            </a:extLst>
          </p:cNvPr>
          <p:cNvSpPr/>
          <p:nvPr/>
        </p:nvSpPr>
        <p:spPr>
          <a:xfrm>
            <a:off x="9873035" y="92890"/>
            <a:ext cx="3038875" cy="302560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43A0FF-8408-49F6-9812-966B1FCCDB44}"/>
              </a:ext>
            </a:extLst>
          </p:cNvPr>
          <p:cNvSpPr/>
          <p:nvPr/>
        </p:nvSpPr>
        <p:spPr>
          <a:xfrm>
            <a:off x="92892" y="3363997"/>
            <a:ext cx="3038875" cy="302560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F50C37-A870-4884-903F-9B206D698E0E}"/>
              </a:ext>
            </a:extLst>
          </p:cNvPr>
          <p:cNvSpPr/>
          <p:nvPr/>
        </p:nvSpPr>
        <p:spPr>
          <a:xfrm>
            <a:off x="3321975" y="3363996"/>
            <a:ext cx="3038875" cy="302560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BDBA33-ECBD-4CB4-8AA4-F6CFE8BF76E7}"/>
              </a:ext>
            </a:extLst>
          </p:cNvPr>
          <p:cNvSpPr/>
          <p:nvPr/>
        </p:nvSpPr>
        <p:spPr>
          <a:xfrm>
            <a:off x="6599719" y="3363996"/>
            <a:ext cx="3038875" cy="302560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950020-1103-4234-90C4-06DE85CF15AB}"/>
              </a:ext>
            </a:extLst>
          </p:cNvPr>
          <p:cNvSpPr/>
          <p:nvPr/>
        </p:nvSpPr>
        <p:spPr>
          <a:xfrm>
            <a:off x="9873033" y="3363996"/>
            <a:ext cx="3038875" cy="302560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6D2C82-DDE4-423D-A0B4-77C4A7DBE189}"/>
              </a:ext>
            </a:extLst>
          </p:cNvPr>
          <p:cNvSpPr/>
          <p:nvPr/>
        </p:nvSpPr>
        <p:spPr>
          <a:xfrm>
            <a:off x="92892" y="6635102"/>
            <a:ext cx="3038875" cy="302560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77D03-8A0F-47E8-8EB9-770B027E1A5B}"/>
              </a:ext>
            </a:extLst>
          </p:cNvPr>
          <p:cNvSpPr/>
          <p:nvPr/>
        </p:nvSpPr>
        <p:spPr>
          <a:xfrm>
            <a:off x="3388327" y="6635101"/>
            <a:ext cx="3038875" cy="302560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D93554-8DFF-4C33-A68F-B2A617A56D5E}"/>
              </a:ext>
            </a:extLst>
          </p:cNvPr>
          <p:cNvSpPr/>
          <p:nvPr/>
        </p:nvSpPr>
        <p:spPr>
          <a:xfrm>
            <a:off x="6599719" y="6635100"/>
            <a:ext cx="3038875" cy="302560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E2FB5-2962-4264-AB8C-F1588EFA14CE}"/>
              </a:ext>
            </a:extLst>
          </p:cNvPr>
          <p:cNvSpPr/>
          <p:nvPr/>
        </p:nvSpPr>
        <p:spPr>
          <a:xfrm>
            <a:off x="9873033" y="6635098"/>
            <a:ext cx="3038875" cy="302560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988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E2ACFD0-ABAB-1079-8D1E-9AFCF437D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89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65CEAE-D0E3-6678-A21F-684617CF6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49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D0425B4B-8A7D-427D-0717-FCB674787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9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FF8CE94F-27F2-46E2-F1CC-448A5246D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84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FD6F0CCB-1A86-151F-B4A5-C44CC49F9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28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81459E50-758E-5F1D-798F-9BB6E86D3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26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171</Words>
  <Application>Microsoft Office PowerPoint</Application>
  <PresentationFormat>Custom</PresentationFormat>
  <Paragraphs>27</Paragraphs>
  <Slides>34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Strike A Pose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Go Vung</cp:lastModifiedBy>
  <cp:revision>1</cp:revision>
  <cp:lastPrinted>2022-09-13T16:44:08Z</cp:lastPrinted>
  <dcterms:created xsi:type="dcterms:W3CDTF">1601-01-01T00:00:00Z</dcterms:created>
  <dcterms:modified xsi:type="dcterms:W3CDTF">2022-09-16T17:11:12Z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