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6"/>
  </p:notesMasterIdLst>
  <p:sldIdLst>
    <p:sldId id="283" r:id="rId6"/>
    <p:sldId id="287" r:id="rId7"/>
    <p:sldId id="290" r:id="rId8"/>
    <p:sldId id="291" r:id="rId9"/>
    <p:sldId id="292" r:id="rId10"/>
    <p:sldId id="288" r:id="rId11"/>
    <p:sldId id="256" r:id="rId12"/>
    <p:sldId id="271" r:id="rId13"/>
    <p:sldId id="259" r:id="rId14"/>
    <p:sldId id="276" r:id="rId15"/>
    <p:sldId id="272" r:id="rId16"/>
    <p:sldId id="277" r:id="rId17"/>
    <p:sldId id="274" r:id="rId18"/>
    <p:sldId id="261" r:id="rId19"/>
    <p:sldId id="262" r:id="rId20"/>
    <p:sldId id="263" r:id="rId21"/>
    <p:sldId id="284" r:id="rId22"/>
    <p:sldId id="264" r:id="rId23"/>
    <p:sldId id="275" r:id="rId24"/>
    <p:sldId id="266" r:id="rId25"/>
    <p:sldId id="265" r:id="rId26"/>
    <p:sldId id="267" r:id="rId27"/>
    <p:sldId id="280" r:id="rId28"/>
    <p:sldId id="285" r:id="rId29"/>
    <p:sldId id="289" r:id="rId30"/>
    <p:sldId id="293" r:id="rId31"/>
    <p:sldId id="295" r:id="rId32"/>
    <p:sldId id="38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454"/>
    <a:srgbClr val="13184D"/>
    <a:srgbClr val="5B5155"/>
    <a:srgbClr val="E6E6E6"/>
    <a:srgbClr val="574DBA"/>
    <a:srgbClr val="C0D7E5"/>
    <a:srgbClr val="DEDEDE"/>
    <a:srgbClr val="121038"/>
    <a:srgbClr val="BDD4E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51A5F-AFE7-DD80-225A-6D5D4195AA0F}" v="1" dt="2021-02-26T04:59:17.033"/>
    <p1510:client id="{8D412C80-3702-4B02-8932-79D7AFEE7D9C}" v="122" dt="2021-01-21T15:12:32.567"/>
    <p1510:client id="{CB495D6A-DA16-4BC1-8A41-1E86F72463CC}" v="112" dt="2021-01-21T23:14:50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7B6AA-30D8-4712-9FD2-F058062FB74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9A0D3-8A92-480B-8D30-6F717BA8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4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“God is Good!”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9A0D3-8A92-480B-8D30-6F717BA812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 game</a:t>
            </a:r>
          </a:p>
          <a:p>
            <a:r>
              <a:rPr lang="en-US" i="1" dirty="0"/>
              <a:t>Strike a Pose</a:t>
            </a:r>
          </a:p>
          <a:p>
            <a:r>
              <a:rPr lang="en-US" i="1" dirty="0"/>
              <a:t>Once a child answers the question correctly he strikes a pose, either “Sleep,” “Eat,” or “Drink.”  Click for next slide to see if it matches the one uncovered.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0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1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6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8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54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45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7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28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35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59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72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9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62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87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16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7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6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9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7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2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368D8-87E7-4732-A475-2043B388B18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7E35-304D-483B-878D-4B37FCA68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1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3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atttullos.com/the-first-words-of-the-resurrected-jesus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2FDC3AF-0999-4570-A3B5-836E8B157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6114DF-AC51-4665-AD25-BF32C68BFD32}"/>
              </a:ext>
            </a:extLst>
          </p:cNvPr>
          <p:cNvSpPr/>
          <p:nvPr/>
        </p:nvSpPr>
        <p:spPr>
          <a:xfrm>
            <a:off x="0" y="5877683"/>
            <a:ext cx="9144000" cy="646331"/>
          </a:xfrm>
          <a:prstGeom prst="rect">
            <a:avLst/>
          </a:prstGeom>
          <a:solidFill>
            <a:srgbClr val="265454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 6:45-52; John 6:15-21; Matthew 14:22-23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4B3631-85AB-463B-9112-C3591DDC429C}"/>
              </a:ext>
            </a:extLst>
          </p:cNvPr>
          <p:cNvSpPr/>
          <p:nvPr/>
        </p:nvSpPr>
        <p:spPr>
          <a:xfrm>
            <a:off x="0" y="5007528"/>
            <a:ext cx="9144000" cy="769441"/>
          </a:xfrm>
          <a:prstGeom prst="rect">
            <a:avLst/>
          </a:prstGeom>
          <a:solidFill>
            <a:srgbClr val="265454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Calms Our Storm </a:t>
            </a:r>
          </a:p>
        </p:txBody>
      </p:sp>
    </p:spTree>
    <p:extLst>
      <p:ext uri="{BB962C8B-B14F-4D97-AF65-F5344CB8AC3E}">
        <p14:creationId xmlns:p14="http://schemas.microsoft.com/office/powerpoint/2010/main" val="1413631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67DDA-A38C-45C3-BFD2-62F128474BC7}"/>
              </a:ext>
            </a:extLst>
          </p:cNvPr>
          <p:cNvSpPr/>
          <p:nvPr/>
        </p:nvSpPr>
        <p:spPr>
          <a:xfrm>
            <a:off x="360771" y="1726076"/>
            <a:ext cx="7465762" cy="42165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>
                <a:ln w="22225">
                  <a:solidFill>
                    <a:schemeClr val="accent2"/>
                  </a:solidFill>
                  <a:prstDash val="solid"/>
                </a:ln>
                <a:latin typeface="+mj-lt"/>
                <a:ea typeface="+mj-ea"/>
                <a:cs typeface="+mj-cs"/>
              </a:rPr>
              <a:t>“For the wages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>
                <a:ln w="22225">
                  <a:solidFill>
                    <a:schemeClr val="accent2"/>
                  </a:solidFill>
                  <a:prstDash val="solid"/>
                </a:ln>
                <a:latin typeface="+mj-lt"/>
                <a:ea typeface="+mj-ea"/>
                <a:cs typeface="+mj-cs"/>
              </a:rPr>
              <a:t>o</a:t>
            </a:r>
            <a:r>
              <a:rPr lang="en-US" sz="8800" b="1" cap="none" spc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+mj-lt"/>
                <a:ea typeface="+mj-ea"/>
                <a:cs typeface="+mj-cs"/>
              </a:rPr>
              <a:t>f sin is death….”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none" spc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+mj-lt"/>
                <a:ea typeface="+mj-ea"/>
                <a:cs typeface="+mj-cs"/>
              </a:rPr>
              <a:t>Romans 6:23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3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 - up of water drops&#10;&#10;Description automatically generated with medium confidence">
            <a:extLst>
              <a:ext uri="{FF2B5EF4-FFF2-40B4-BE49-F238E27FC236}">
                <a16:creationId xmlns:a16="http://schemas.microsoft.com/office/drawing/2014/main" id="{7CC1BDB5-CF37-469C-9EBD-4FB295743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1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4FC792B1-8FCF-4EE7-8CDA-69D85BBA0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4" r="48979" b="-1"/>
          <a:stretch/>
        </p:blipFill>
        <p:spPr>
          <a:xfrm flipH="1">
            <a:off x="4348386" y="-1939"/>
            <a:ext cx="4795614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DAE17C-B772-4425-AB79-35A7B1ACE989}"/>
              </a:ext>
            </a:extLst>
          </p:cNvPr>
          <p:cNvSpPr/>
          <p:nvPr/>
        </p:nvSpPr>
        <p:spPr>
          <a:xfrm>
            <a:off x="160686" y="1534585"/>
            <a:ext cx="479561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600" b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GOD IS WITH YOU IN TIMES OF TROUBLE</a:t>
            </a:r>
          </a:p>
        </p:txBody>
      </p:sp>
    </p:spTree>
    <p:extLst>
      <p:ext uri="{BB962C8B-B14F-4D97-AF65-F5344CB8AC3E}">
        <p14:creationId xmlns:p14="http://schemas.microsoft.com/office/powerpoint/2010/main" val="278391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 - up of water drops&#10;&#10;Description automatically generated with medium confidence">
            <a:extLst>
              <a:ext uri="{FF2B5EF4-FFF2-40B4-BE49-F238E27FC236}">
                <a16:creationId xmlns:a16="http://schemas.microsoft.com/office/drawing/2014/main" id="{7CC1BDB5-CF37-469C-9EBD-4FB295743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17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ADA7CEF-DEE4-4575-AABE-CB564FF95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2FDC3AF-0999-4570-A3B5-836E8B157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9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low confidence">
            <a:extLst>
              <a:ext uri="{FF2B5EF4-FFF2-40B4-BE49-F238E27FC236}">
                <a16:creationId xmlns:a16="http://schemas.microsoft.com/office/drawing/2014/main" id="{7C505E46-CF45-4A85-82E6-E3974280B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16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4FC792B1-8FCF-4EE7-8CDA-69D85BBA0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4" r="48979" b="-1"/>
          <a:stretch/>
        </p:blipFill>
        <p:spPr>
          <a:xfrm flipH="1">
            <a:off x="4468306" y="-26497"/>
            <a:ext cx="4795614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DAE17C-B772-4425-AB79-35A7B1ACE989}"/>
              </a:ext>
            </a:extLst>
          </p:cNvPr>
          <p:cNvSpPr/>
          <p:nvPr/>
        </p:nvSpPr>
        <p:spPr>
          <a:xfrm>
            <a:off x="160686" y="1534585"/>
            <a:ext cx="479561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00" b="1" i="0" u="none" strike="noStrike" kern="1200" cap="none" spc="0" normalizeH="0" baseline="0" noProof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GOD IS WITH YOU IN TIMES OF TROUBLE</a:t>
            </a:r>
          </a:p>
        </p:txBody>
      </p:sp>
    </p:spTree>
    <p:extLst>
      <p:ext uri="{BB962C8B-B14F-4D97-AF65-F5344CB8AC3E}">
        <p14:creationId xmlns:p14="http://schemas.microsoft.com/office/powerpoint/2010/main" val="185191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80104-03BC-4F20-9801-82FD967183DA}"/>
              </a:ext>
            </a:extLst>
          </p:cNvPr>
          <p:cNvSpPr/>
          <p:nvPr/>
        </p:nvSpPr>
        <p:spPr>
          <a:xfrm>
            <a:off x="167148" y="381001"/>
            <a:ext cx="4109884" cy="6295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Psalm 46:1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“God is our refuge and strength,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 very present help in trouble.”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2984" y="381000"/>
            <a:ext cx="4751016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reading a book on a bed&#10;&#10;Description automatically generated">
            <a:extLst>
              <a:ext uri="{FF2B5EF4-FFF2-40B4-BE49-F238E27FC236}">
                <a16:creationId xmlns:a16="http://schemas.microsoft.com/office/drawing/2014/main" id="{3A111003-5F36-4B7F-A504-C4C5C1254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4" r="21892"/>
          <a:stretch/>
        </p:blipFill>
        <p:spPr>
          <a:xfrm>
            <a:off x="4515814" y="544777"/>
            <a:ext cx="4628186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9120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low confidence">
            <a:extLst>
              <a:ext uri="{FF2B5EF4-FFF2-40B4-BE49-F238E27FC236}">
                <a16:creationId xmlns:a16="http://schemas.microsoft.com/office/drawing/2014/main" id="{7C505E46-CF45-4A85-82E6-E3974280B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7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7FD2B39-9769-4A71-A087-BD86F243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111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8F378E3-D86A-4614-A07C-465F719D3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5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ky, light, outdoor, traffic&#10;&#10;Description automatically generated">
            <a:extLst>
              <a:ext uri="{FF2B5EF4-FFF2-40B4-BE49-F238E27FC236}">
                <a16:creationId xmlns:a16="http://schemas.microsoft.com/office/drawing/2014/main" id="{665EFBF2-5D3C-425C-8089-D756909C4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" b="5497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0C4A55-2DBC-441F-A686-C47B0A1A6D63}"/>
              </a:ext>
            </a:extLst>
          </p:cNvPr>
          <p:cNvSpPr/>
          <p:nvPr/>
        </p:nvSpPr>
        <p:spPr>
          <a:xfrm>
            <a:off x="603894" y="361786"/>
            <a:ext cx="793621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“…Christ died for our sins…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 was buried, and…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rose again the third day….”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 Corinthians 15:3-4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4262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ature, night sky, cloud&#10;&#10;Description automatically generated">
            <a:extLst>
              <a:ext uri="{FF2B5EF4-FFF2-40B4-BE49-F238E27FC236}">
                <a16:creationId xmlns:a16="http://schemas.microsoft.com/office/drawing/2014/main" id="{DBF7EF72-04C0-45EA-A49E-94AA768C0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836" t="22771" r="12450" b="17409"/>
          <a:stretch/>
        </p:blipFill>
        <p:spPr>
          <a:xfrm>
            <a:off x="0" y="0"/>
            <a:ext cx="9144000" cy="3942735"/>
          </a:xfrm>
          <a:prstGeom prst="rect">
            <a:avLst/>
          </a:prstGeom>
        </p:spPr>
      </p:pic>
      <p:sp>
        <p:nvSpPr>
          <p:cNvPr id="7" name="Double Wave 6">
            <a:extLst>
              <a:ext uri="{FF2B5EF4-FFF2-40B4-BE49-F238E27FC236}">
                <a16:creationId xmlns:a16="http://schemas.microsoft.com/office/drawing/2014/main" id="{92595ED6-8309-48FF-8A69-678D37078F81}"/>
              </a:ext>
            </a:extLst>
          </p:cNvPr>
          <p:cNvSpPr/>
          <p:nvPr/>
        </p:nvSpPr>
        <p:spPr>
          <a:xfrm>
            <a:off x="0" y="3524863"/>
            <a:ext cx="9144000" cy="2477730"/>
          </a:xfrm>
          <a:prstGeom prst="doubleWave">
            <a:avLst/>
          </a:prstGeom>
          <a:solidFill>
            <a:srgbClr val="5B515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56BA7-4840-4274-BD4C-B1A539CD2FD6}"/>
              </a:ext>
            </a:extLst>
          </p:cNvPr>
          <p:cNvSpPr/>
          <p:nvPr/>
        </p:nvSpPr>
        <p:spPr>
          <a:xfrm>
            <a:off x="1" y="3942734"/>
            <a:ext cx="9144000" cy="2926080"/>
          </a:xfrm>
          <a:prstGeom prst="rect">
            <a:avLst/>
          </a:prstGeom>
          <a:solidFill>
            <a:srgbClr val="13184D">
              <a:alpha val="50196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600" b="0" cap="none" spc="0" dirty="0">
              <a:ln w="0"/>
              <a:solidFill>
                <a:srgbClr val="DEDED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b="0" cap="none" spc="0" dirty="0">
                <a:ln w="0"/>
                <a:solidFill>
                  <a:srgbClr val="DEDE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 3:15</a:t>
            </a:r>
          </a:p>
          <a:p>
            <a:pPr algn="ctr"/>
            <a:r>
              <a:rPr lang="en-US" sz="4000" dirty="0">
                <a:ln w="0"/>
                <a:solidFill>
                  <a:srgbClr val="DEDE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“…Whosoever believeth in Him (Jesus)</a:t>
            </a:r>
          </a:p>
          <a:p>
            <a:pPr algn="ctr"/>
            <a:r>
              <a:rPr lang="en-US" sz="4000" dirty="0">
                <a:ln w="0"/>
                <a:solidFill>
                  <a:srgbClr val="DEDE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4000" b="0" cap="none" spc="0" dirty="0">
                <a:ln w="0"/>
                <a:solidFill>
                  <a:srgbClr val="DEDE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hould not perish, </a:t>
            </a:r>
          </a:p>
          <a:p>
            <a:pPr algn="ctr"/>
            <a:r>
              <a:rPr lang="en-US" sz="4000" b="0" cap="none" spc="0" dirty="0">
                <a:ln w="0"/>
                <a:solidFill>
                  <a:srgbClr val="DEDE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 have everlasting life.”</a:t>
            </a:r>
          </a:p>
        </p:txBody>
      </p:sp>
    </p:spTree>
    <p:extLst>
      <p:ext uri="{BB962C8B-B14F-4D97-AF65-F5344CB8AC3E}">
        <p14:creationId xmlns:p14="http://schemas.microsoft.com/office/powerpoint/2010/main" val="3505937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80104-03BC-4F20-9801-82FD967183DA}"/>
              </a:ext>
            </a:extLst>
          </p:cNvPr>
          <p:cNvSpPr/>
          <p:nvPr/>
        </p:nvSpPr>
        <p:spPr>
          <a:xfrm>
            <a:off x="167148" y="381001"/>
            <a:ext cx="4109884" cy="6295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Psalm 46:1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“God is our refuge and strength,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 very present help in trouble.”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2984" y="381000"/>
            <a:ext cx="4751016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reading a book on a bed&#10;&#10;Description automatically generated">
            <a:extLst>
              <a:ext uri="{FF2B5EF4-FFF2-40B4-BE49-F238E27FC236}">
                <a16:creationId xmlns:a16="http://schemas.microsoft.com/office/drawing/2014/main" id="{3A111003-5F36-4B7F-A504-C4C5C1254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4" r="21892"/>
          <a:stretch/>
        </p:blipFill>
        <p:spPr>
          <a:xfrm>
            <a:off x="4515814" y="544777"/>
            <a:ext cx="4628186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2258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4FC792B1-8FCF-4EE7-8CDA-69D85BBA0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4" r="48979" b="-1"/>
          <a:stretch/>
        </p:blipFill>
        <p:spPr>
          <a:xfrm flipH="1">
            <a:off x="4348386" y="-348782"/>
            <a:ext cx="4795614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DAE17C-B772-4425-AB79-35A7B1ACE989}"/>
              </a:ext>
            </a:extLst>
          </p:cNvPr>
          <p:cNvSpPr/>
          <p:nvPr/>
        </p:nvSpPr>
        <p:spPr>
          <a:xfrm>
            <a:off x="160686" y="1534585"/>
            <a:ext cx="479561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00" b="1" i="0" u="none" strike="noStrike" kern="1200" cap="none" spc="0" normalizeH="0" baseline="0" noProof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GOD IS WITH YOU IN TIMES OF TROUBLE</a:t>
            </a:r>
          </a:p>
        </p:txBody>
      </p:sp>
    </p:spTree>
    <p:extLst>
      <p:ext uri="{BB962C8B-B14F-4D97-AF65-F5344CB8AC3E}">
        <p14:creationId xmlns:p14="http://schemas.microsoft.com/office/powerpoint/2010/main" val="3031876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will pray!">
            <a:hlinkClick r:id="" action="ppaction://media"/>
            <a:extLst>
              <a:ext uri="{FF2B5EF4-FFF2-40B4-BE49-F238E27FC236}">
                <a16:creationId xmlns:a16="http://schemas.microsoft.com/office/drawing/2014/main" id="{06DBCF8D-C5FA-4C5C-8A9F-0101A58C5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33E078D-FFB3-4AB4-9F7D-D9422068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033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80104-03BC-4F20-9801-82FD967183DA}"/>
              </a:ext>
            </a:extLst>
          </p:cNvPr>
          <p:cNvSpPr/>
          <p:nvPr/>
        </p:nvSpPr>
        <p:spPr>
          <a:xfrm>
            <a:off x="167148" y="381001"/>
            <a:ext cx="4109884" cy="6295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Psalm 46:1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“God is our refuge and strength,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 very present help in trouble.”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2984" y="381000"/>
            <a:ext cx="4751016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reading a book on a bed&#10;&#10;Description automatically generated">
            <a:extLst>
              <a:ext uri="{FF2B5EF4-FFF2-40B4-BE49-F238E27FC236}">
                <a16:creationId xmlns:a16="http://schemas.microsoft.com/office/drawing/2014/main" id="{3A111003-5F36-4B7F-A504-C4C5C1254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4" r="21892"/>
          <a:stretch/>
        </p:blipFill>
        <p:spPr>
          <a:xfrm>
            <a:off x="4515814" y="544777"/>
            <a:ext cx="4628186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3210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BB9B89-404B-4D2F-99F1-9D795CC6DF30}"/>
              </a:ext>
            </a:extLst>
          </p:cNvPr>
          <p:cNvSpPr/>
          <p:nvPr/>
        </p:nvSpPr>
        <p:spPr>
          <a:xfrm>
            <a:off x="65314" y="65314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B14B8-62A3-46FD-8662-F8768F7DE467}"/>
              </a:ext>
            </a:extLst>
          </p:cNvPr>
          <p:cNvSpPr/>
          <p:nvPr/>
        </p:nvSpPr>
        <p:spPr>
          <a:xfrm>
            <a:off x="2335763" y="65313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2FD3E-4DF7-411F-980B-15B3ED32CA91}"/>
              </a:ext>
            </a:extLst>
          </p:cNvPr>
          <p:cNvSpPr/>
          <p:nvPr/>
        </p:nvSpPr>
        <p:spPr>
          <a:xfrm>
            <a:off x="4640428" y="65313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0A7F8E-A3C4-4864-BADD-D2808DBD9A89}"/>
              </a:ext>
            </a:extLst>
          </p:cNvPr>
          <p:cNvSpPr/>
          <p:nvPr/>
        </p:nvSpPr>
        <p:spPr>
          <a:xfrm>
            <a:off x="6941977" y="65313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43A0FF-8408-49F6-9812-966B1FCCDB44}"/>
              </a:ext>
            </a:extLst>
          </p:cNvPr>
          <p:cNvSpPr/>
          <p:nvPr/>
        </p:nvSpPr>
        <p:spPr>
          <a:xfrm>
            <a:off x="65314" y="2365310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F50C37-A870-4884-903F-9B206D698E0E}"/>
              </a:ext>
            </a:extLst>
          </p:cNvPr>
          <p:cNvSpPr/>
          <p:nvPr/>
        </p:nvSpPr>
        <p:spPr>
          <a:xfrm>
            <a:off x="2335763" y="2365309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DBA33-ECBD-4CB4-8AA4-F6CFE8BF76E7}"/>
              </a:ext>
            </a:extLst>
          </p:cNvPr>
          <p:cNvSpPr/>
          <p:nvPr/>
        </p:nvSpPr>
        <p:spPr>
          <a:xfrm>
            <a:off x="4640427" y="2365309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950020-1103-4234-90C4-06DE85CF15AB}"/>
              </a:ext>
            </a:extLst>
          </p:cNvPr>
          <p:cNvSpPr/>
          <p:nvPr/>
        </p:nvSpPr>
        <p:spPr>
          <a:xfrm>
            <a:off x="6941976" y="2365309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6D2C82-DDE4-423D-A0B4-77C4A7DBE189}"/>
              </a:ext>
            </a:extLst>
          </p:cNvPr>
          <p:cNvSpPr/>
          <p:nvPr/>
        </p:nvSpPr>
        <p:spPr>
          <a:xfrm>
            <a:off x="65314" y="4665306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77D03-8A0F-47E8-8EB9-770B027E1A5B}"/>
              </a:ext>
            </a:extLst>
          </p:cNvPr>
          <p:cNvSpPr/>
          <p:nvPr/>
        </p:nvSpPr>
        <p:spPr>
          <a:xfrm>
            <a:off x="2382417" y="4665305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D93554-8DFF-4C33-A68F-B2A617A56D5E}"/>
              </a:ext>
            </a:extLst>
          </p:cNvPr>
          <p:cNvSpPr/>
          <p:nvPr/>
        </p:nvSpPr>
        <p:spPr>
          <a:xfrm>
            <a:off x="4640427" y="4665304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E2FB5-2962-4264-AB8C-F1588EFA14CE}"/>
              </a:ext>
            </a:extLst>
          </p:cNvPr>
          <p:cNvSpPr/>
          <p:nvPr/>
        </p:nvSpPr>
        <p:spPr>
          <a:xfrm>
            <a:off x="6941976" y="4665303"/>
            <a:ext cx="2136709" cy="21273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5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C3F2B251-3824-44F3-A842-43B52762E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EC95EFE-7D97-41CB-A7EF-0421C009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67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A6CB475-05AF-425F-BA1A-DEAFC417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22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8A4455A-63D2-4114-90A0-03411E1E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830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32D185B-4229-431E-9DB3-43072931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93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9C35E22-8DEF-49B0-BF94-C2F458BB3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76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378573D-C566-4C7B-9F4C-173726CC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90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7D479EA-1309-4D53-A1CE-B6EACF16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6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624B323-6137-4B14-92BA-610B9E31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919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99E863A4-C9ED-47C9-881C-D1C47FB2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88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1BB39FA-3D66-4148-96A0-A51172AD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033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541E6D9-52E1-459D-ACA1-3E8ECABF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30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797129C-3D60-49B0-946B-4662612F4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336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38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723B9AE-9DEE-4534-B118-4A3F45A7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11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d is Good lyrics - Cross Culture VBS - Group Publishing">
            <a:hlinkClick r:id="" action="ppaction://media"/>
            <a:extLst>
              <a:ext uri="{FF2B5EF4-FFF2-40B4-BE49-F238E27FC236}">
                <a16:creationId xmlns:a16="http://schemas.microsoft.com/office/drawing/2014/main" id="{2A93BE48-376D-48A3-8CFE-AB90827B43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8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2FDC3AF-0999-4570-A3B5-836E8B157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6114DF-AC51-4665-AD25-BF32C68BFD32}"/>
              </a:ext>
            </a:extLst>
          </p:cNvPr>
          <p:cNvSpPr/>
          <p:nvPr/>
        </p:nvSpPr>
        <p:spPr>
          <a:xfrm>
            <a:off x="0" y="5877683"/>
            <a:ext cx="9144000" cy="646331"/>
          </a:xfrm>
          <a:prstGeom prst="rect">
            <a:avLst/>
          </a:prstGeom>
          <a:solidFill>
            <a:srgbClr val="265454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 6:45-52; John 6:15-21; Matthew 14:22-23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4B3631-85AB-463B-9112-C3591DDC429C}"/>
              </a:ext>
            </a:extLst>
          </p:cNvPr>
          <p:cNvSpPr/>
          <p:nvPr/>
        </p:nvSpPr>
        <p:spPr>
          <a:xfrm>
            <a:off x="0" y="5007528"/>
            <a:ext cx="9144000" cy="769441"/>
          </a:xfrm>
          <a:prstGeom prst="rect">
            <a:avLst/>
          </a:prstGeom>
          <a:solidFill>
            <a:srgbClr val="265454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Calms Our Storm </a:t>
            </a:r>
          </a:p>
        </p:txBody>
      </p:sp>
    </p:spTree>
    <p:extLst>
      <p:ext uri="{BB962C8B-B14F-4D97-AF65-F5344CB8AC3E}">
        <p14:creationId xmlns:p14="http://schemas.microsoft.com/office/powerpoint/2010/main" val="3792691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CF50-323E-4C01-B77A-6DB99FFF0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F81205-2A85-4300-932B-310C66FEA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D65002F-D5B4-4A6B-8EDB-31898598C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sailboat&#10;&#10;Description automatically generated with medium confidence">
            <a:extLst>
              <a:ext uri="{FF2B5EF4-FFF2-40B4-BE49-F238E27FC236}">
                <a16:creationId xmlns:a16="http://schemas.microsoft.com/office/drawing/2014/main" id="{F975816F-2886-4E3F-A3F4-212116312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441C53BF-C969-4EBB-892D-A9A070869959}"/>
              </a:ext>
            </a:extLst>
          </p:cNvPr>
          <p:cNvSpPr/>
          <p:nvPr/>
        </p:nvSpPr>
        <p:spPr>
          <a:xfrm>
            <a:off x="5019674" y="2857499"/>
            <a:ext cx="426719" cy="711201"/>
          </a:xfrm>
          <a:prstGeom prst="flowChartConnector">
            <a:avLst/>
          </a:prstGeom>
          <a:solidFill>
            <a:srgbClr val="FEF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42EB32-5524-4D88-A7DD-385EF1A0A4FE}"/>
              </a:ext>
            </a:extLst>
          </p:cNvPr>
          <p:cNvSpPr/>
          <p:nvPr/>
        </p:nvSpPr>
        <p:spPr>
          <a:xfrm>
            <a:off x="5051460" y="3348782"/>
            <a:ext cx="438959" cy="289960"/>
          </a:xfrm>
          <a:custGeom>
            <a:avLst/>
            <a:gdLst>
              <a:gd name="connsiteX0" fmla="*/ 0 w 392641"/>
              <a:gd name="connsiteY0" fmla="*/ 0 h 256940"/>
              <a:gd name="connsiteX1" fmla="*/ 392641 w 392641"/>
              <a:gd name="connsiteY1" fmla="*/ 0 h 256940"/>
              <a:gd name="connsiteX2" fmla="*/ 392641 w 392641"/>
              <a:gd name="connsiteY2" fmla="*/ 256940 h 256940"/>
              <a:gd name="connsiteX3" fmla="*/ 0 w 392641"/>
              <a:gd name="connsiteY3" fmla="*/ 256940 h 256940"/>
              <a:gd name="connsiteX4" fmla="*/ 0 w 392641"/>
              <a:gd name="connsiteY4" fmla="*/ 0 h 256940"/>
              <a:gd name="connsiteX0" fmla="*/ 0 w 405341"/>
              <a:gd name="connsiteY0" fmla="*/ 93980 h 256940"/>
              <a:gd name="connsiteX1" fmla="*/ 405341 w 405341"/>
              <a:gd name="connsiteY1" fmla="*/ 0 h 256940"/>
              <a:gd name="connsiteX2" fmla="*/ 405341 w 405341"/>
              <a:gd name="connsiteY2" fmla="*/ 256940 h 256940"/>
              <a:gd name="connsiteX3" fmla="*/ 12700 w 405341"/>
              <a:gd name="connsiteY3" fmla="*/ 256940 h 256940"/>
              <a:gd name="connsiteX4" fmla="*/ 0 w 405341"/>
              <a:gd name="connsiteY4" fmla="*/ 93980 h 256940"/>
              <a:gd name="connsiteX0" fmla="*/ 0 w 405341"/>
              <a:gd name="connsiteY0" fmla="*/ 93980 h 256940"/>
              <a:gd name="connsiteX1" fmla="*/ 405341 w 405341"/>
              <a:gd name="connsiteY1" fmla="*/ 0 h 256940"/>
              <a:gd name="connsiteX2" fmla="*/ 405341 w 405341"/>
              <a:gd name="connsiteY2" fmla="*/ 256940 h 256940"/>
              <a:gd name="connsiteX3" fmla="*/ 12700 w 405341"/>
              <a:gd name="connsiteY3" fmla="*/ 256940 h 256940"/>
              <a:gd name="connsiteX4" fmla="*/ 0 w 405341"/>
              <a:gd name="connsiteY4" fmla="*/ 93980 h 256940"/>
              <a:gd name="connsiteX0" fmla="*/ 0 w 405341"/>
              <a:gd name="connsiteY0" fmla="*/ 93980 h 289960"/>
              <a:gd name="connsiteX1" fmla="*/ 405341 w 405341"/>
              <a:gd name="connsiteY1" fmla="*/ 0 h 289960"/>
              <a:gd name="connsiteX2" fmla="*/ 405341 w 405341"/>
              <a:gd name="connsiteY2" fmla="*/ 289960 h 289960"/>
              <a:gd name="connsiteX3" fmla="*/ 12700 w 405341"/>
              <a:gd name="connsiteY3" fmla="*/ 256940 h 289960"/>
              <a:gd name="connsiteX4" fmla="*/ 0 w 405341"/>
              <a:gd name="connsiteY4" fmla="*/ 93980 h 289960"/>
              <a:gd name="connsiteX0" fmla="*/ 0 w 405341"/>
              <a:gd name="connsiteY0" fmla="*/ 93980 h 289960"/>
              <a:gd name="connsiteX1" fmla="*/ 405341 w 405341"/>
              <a:gd name="connsiteY1" fmla="*/ 0 h 289960"/>
              <a:gd name="connsiteX2" fmla="*/ 405341 w 405341"/>
              <a:gd name="connsiteY2" fmla="*/ 289960 h 289960"/>
              <a:gd name="connsiteX3" fmla="*/ 2540 w 405341"/>
              <a:gd name="connsiteY3" fmla="*/ 274720 h 289960"/>
              <a:gd name="connsiteX4" fmla="*/ 0 w 405341"/>
              <a:gd name="connsiteY4" fmla="*/ 93980 h 289960"/>
              <a:gd name="connsiteX0" fmla="*/ 0 w 423414"/>
              <a:gd name="connsiteY0" fmla="*/ 83820 h 289960"/>
              <a:gd name="connsiteX1" fmla="*/ 423414 w 423414"/>
              <a:gd name="connsiteY1" fmla="*/ 0 h 289960"/>
              <a:gd name="connsiteX2" fmla="*/ 423414 w 423414"/>
              <a:gd name="connsiteY2" fmla="*/ 289960 h 289960"/>
              <a:gd name="connsiteX3" fmla="*/ 20613 w 423414"/>
              <a:gd name="connsiteY3" fmla="*/ 274720 h 289960"/>
              <a:gd name="connsiteX4" fmla="*/ 0 w 423414"/>
              <a:gd name="connsiteY4" fmla="*/ 83820 h 289960"/>
              <a:gd name="connsiteX0" fmla="*/ 0 w 423414"/>
              <a:gd name="connsiteY0" fmla="*/ 83820 h 289960"/>
              <a:gd name="connsiteX1" fmla="*/ 423414 w 423414"/>
              <a:gd name="connsiteY1" fmla="*/ 0 h 289960"/>
              <a:gd name="connsiteX2" fmla="*/ 423414 w 423414"/>
              <a:gd name="connsiteY2" fmla="*/ 289960 h 289960"/>
              <a:gd name="connsiteX3" fmla="*/ 20613 w 423414"/>
              <a:gd name="connsiteY3" fmla="*/ 274720 h 289960"/>
              <a:gd name="connsiteX4" fmla="*/ 0 w 423414"/>
              <a:gd name="connsiteY4" fmla="*/ 83820 h 289960"/>
              <a:gd name="connsiteX0" fmla="*/ 18722 w 442136"/>
              <a:gd name="connsiteY0" fmla="*/ 83820 h 289960"/>
              <a:gd name="connsiteX1" fmla="*/ 442136 w 442136"/>
              <a:gd name="connsiteY1" fmla="*/ 0 h 289960"/>
              <a:gd name="connsiteX2" fmla="*/ 442136 w 442136"/>
              <a:gd name="connsiteY2" fmla="*/ 289960 h 289960"/>
              <a:gd name="connsiteX3" fmla="*/ 39335 w 442136"/>
              <a:gd name="connsiteY3" fmla="*/ 274720 h 289960"/>
              <a:gd name="connsiteX4" fmla="*/ 84343 w 442136"/>
              <a:gd name="connsiteY4" fmla="*/ 202138 h 289960"/>
              <a:gd name="connsiteX5" fmla="*/ 18722 w 442136"/>
              <a:gd name="connsiteY5" fmla="*/ 83820 h 289960"/>
              <a:gd name="connsiteX0" fmla="*/ 22770 w 446184"/>
              <a:gd name="connsiteY0" fmla="*/ 83820 h 289960"/>
              <a:gd name="connsiteX1" fmla="*/ 446184 w 446184"/>
              <a:gd name="connsiteY1" fmla="*/ 0 h 289960"/>
              <a:gd name="connsiteX2" fmla="*/ 446184 w 446184"/>
              <a:gd name="connsiteY2" fmla="*/ 289960 h 289960"/>
              <a:gd name="connsiteX3" fmla="*/ 43383 w 446184"/>
              <a:gd name="connsiteY3" fmla="*/ 274720 h 289960"/>
              <a:gd name="connsiteX4" fmla="*/ 57409 w 446184"/>
              <a:gd name="connsiteY4" fmla="*/ 202138 h 289960"/>
              <a:gd name="connsiteX5" fmla="*/ 22770 w 446184"/>
              <a:gd name="connsiteY5" fmla="*/ 83820 h 2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184" h="289960">
                <a:moveTo>
                  <a:pt x="22770" y="83820"/>
                </a:moveTo>
                <a:cubicBezTo>
                  <a:pt x="150264" y="72813"/>
                  <a:pt x="311070" y="31327"/>
                  <a:pt x="446184" y="0"/>
                </a:cubicBezTo>
                <a:lnTo>
                  <a:pt x="446184" y="289960"/>
                </a:lnTo>
                <a:lnTo>
                  <a:pt x="43383" y="274720"/>
                </a:lnTo>
                <a:cubicBezTo>
                  <a:pt x="-22273" y="261353"/>
                  <a:pt x="60844" y="233954"/>
                  <a:pt x="57409" y="202138"/>
                </a:cubicBezTo>
                <a:cubicBezTo>
                  <a:pt x="53974" y="170322"/>
                  <a:pt x="-42887" y="118780"/>
                  <a:pt x="22770" y="83820"/>
                </a:cubicBezTo>
                <a:close/>
              </a:path>
            </a:pathLst>
          </a:custGeom>
          <a:solidFill>
            <a:srgbClr val="AEC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C10FCC-B675-4952-922D-5F1C2A2C59DC}"/>
              </a:ext>
            </a:extLst>
          </p:cNvPr>
          <p:cNvSpPr/>
          <p:nvPr/>
        </p:nvSpPr>
        <p:spPr>
          <a:xfrm flipH="1">
            <a:off x="5092067" y="3466863"/>
            <a:ext cx="422819" cy="162574"/>
          </a:xfrm>
          <a:custGeom>
            <a:avLst/>
            <a:gdLst>
              <a:gd name="connsiteX0" fmla="*/ 0 w 309033"/>
              <a:gd name="connsiteY0" fmla="*/ 128471 h 256941"/>
              <a:gd name="connsiteX1" fmla="*/ 154517 w 309033"/>
              <a:gd name="connsiteY1" fmla="*/ 0 h 256941"/>
              <a:gd name="connsiteX2" fmla="*/ 309034 w 309033"/>
              <a:gd name="connsiteY2" fmla="*/ 128471 h 256941"/>
              <a:gd name="connsiteX3" fmla="*/ 154517 w 309033"/>
              <a:gd name="connsiteY3" fmla="*/ 256942 h 256941"/>
              <a:gd name="connsiteX4" fmla="*/ 0 w 309033"/>
              <a:gd name="connsiteY4" fmla="*/ 128471 h 256941"/>
              <a:gd name="connsiteX0" fmla="*/ 0 w 430954"/>
              <a:gd name="connsiteY0" fmla="*/ 133560 h 256960"/>
              <a:gd name="connsiteX1" fmla="*/ 276437 w 430954"/>
              <a:gd name="connsiteY1" fmla="*/ 9 h 256960"/>
              <a:gd name="connsiteX2" fmla="*/ 430954 w 430954"/>
              <a:gd name="connsiteY2" fmla="*/ 128480 h 256960"/>
              <a:gd name="connsiteX3" fmla="*/ 276437 w 430954"/>
              <a:gd name="connsiteY3" fmla="*/ 256951 h 256960"/>
              <a:gd name="connsiteX4" fmla="*/ 0 w 430954"/>
              <a:gd name="connsiteY4" fmla="*/ 133560 h 256960"/>
              <a:gd name="connsiteX0" fmla="*/ 146 w 431100"/>
              <a:gd name="connsiteY0" fmla="*/ 48030 h 171426"/>
              <a:gd name="connsiteX1" fmla="*/ 241023 w 431100"/>
              <a:gd name="connsiteY1" fmla="*/ 10999 h 171426"/>
              <a:gd name="connsiteX2" fmla="*/ 431100 w 431100"/>
              <a:gd name="connsiteY2" fmla="*/ 42950 h 171426"/>
              <a:gd name="connsiteX3" fmla="*/ 276583 w 431100"/>
              <a:gd name="connsiteY3" fmla="*/ 171421 h 171426"/>
              <a:gd name="connsiteX4" fmla="*/ 146 w 431100"/>
              <a:gd name="connsiteY4" fmla="*/ 48030 h 171426"/>
              <a:gd name="connsiteX0" fmla="*/ 146 w 439805"/>
              <a:gd name="connsiteY0" fmla="*/ 37068 h 166960"/>
              <a:gd name="connsiteX1" fmla="*/ 241023 w 439805"/>
              <a:gd name="connsiteY1" fmla="*/ 37 h 166960"/>
              <a:gd name="connsiteX2" fmla="*/ 431100 w 439805"/>
              <a:gd name="connsiteY2" fmla="*/ 31988 h 166960"/>
              <a:gd name="connsiteX3" fmla="*/ 396915 w 439805"/>
              <a:gd name="connsiteY3" fmla="*/ 137397 h 166960"/>
              <a:gd name="connsiteX4" fmla="*/ 276583 w 439805"/>
              <a:gd name="connsiteY4" fmla="*/ 160459 h 166960"/>
              <a:gd name="connsiteX5" fmla="*/ 146 w 439805"/>
              <a:gd name="connsiteY5" fmla="*/ 37068 h 166960"/>
              <a:gd name="connsiteX0" fmla="*/ 15257 w 454916"/>
              <a:gd name="connsiteY0" fmla="*/ 37068 h 162574"/>
              <a:gd name="connsiteX1" fmla="*/ 256134 w 454916"/>
              <a:gd name="connsiteY1" fmla="*/ 37 h 162574"/>
              <a:gd name="connsiteX2" fmla="*/ 446211 w 454916"/>
              <a:gd name="connsiteY2" fmla="*/ 31988 h 162574"/>
              <a:gd name="connsiteX3" fmla="*/ 412026 w 454916"/>
              <a:gd name="connsiteY3" fmla="*/ 137397 h 162574"/>
              <a:gd name="connsiteX4" fmla="*/ 291694 w 454916"/>
              <a:gd name="connsiteY4" fmla="*/ 160459 h 162574"/>
              <a:gd name="connsiteX5" fmla="*/ 53885 w 454916"/>
              <a:gd name="connsiteY5" fmla="*/ 147557 h 162574"/>
              <a:gd name="connsiteX6" fmla="*/ 15257 w 454916"/>
              <a:gd name="connsiteY6" fmla="*/ 37068 h 162574"/>
              <a:gd name="connsiteX0" fmla="*/ 15257 w 422819"/>
              <a:gd name="connsiteY0" fmla="*/ 37068 h 162574"/>
              <a:gd name="connsiteX1" fmla="*/ 256134 w 422819"/>
              <a:gd name="connsiteY1" fmla="*/ 37 h 162574"/>
              <a:gd name="connsiteX2" fmla="*/ 387791 w 422819"/>
              <a:gd name="connsiteY2" fmla="*/ 31988 h 162574"/>
              <a:gd name="connsiteX3" fmla="*/ 412026 w 422819"/>
              <a:gd name="connsiteY3" fmla="*/ 137397 h 162574"/>
              <a:gd name="connsiteX4" fmla="*/ 291694 w 422819"/>
              <a:gd name="connsiteY4" fmla="*/ 160459 h 162574"/>
              <a:gd name="connsiteX5" fmla="*/ 53885 w 422819"/>
              <a:gd name="connsiteY5" fmla="*/ 147557 h 162574"/>
              <a:gd name="connsiteX6" fmla="*/ 15257 w 422819"/>
              <a:gd name="connsiteY6" fmla="*/ 37068 h 16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819" h="162574">
                <a:moveTo>
                  <a:pt x="15257" y="37068"/>
                </a:moveTo>
                <a:cubicBezTo>
                  <a:pt x="48965" y="12481"/>
                  <a:pt x="194045" y="884"/>
                  <a:pt x="256134" y="37"/>
                </a:cubicBezTo>
                <a:cubicBezTo>
                  <a:pt x="318223" y="-810"/>
                  <a:pt x="363079" y="13328"/>
                  <a:pt x="387791" y="31988"/>
                </a:cubicBezTo>
                <a:cubicBezTo>
                  <a:pt x="412503" y="50648"/>
                  <a:pt x="437779" y="115985"/>
                  <a:pt x="412026" y="137397"/>
                </a:cubicBezTo>
                <a:cubicBezTo>
                  <a:pt x="386273" y="158809"/>
                  <a:pt x="351384" y="158766"/>
                  <a:pt x="291694" y="160459"/>
                </a:cubicBezTo>
                <a:cubicBezTo>
                  <a:pt x="232004" y="162152"/>
                  <a:pt x="99958" y="168122"/>
                  <a:pt x="53885" y="147557"/>
                </a:cubicBezTo>
                <a:cubicBezTo>
                  <a:pt x="7812" y="126992"/>
                  <a:pt x="-18451" y="61655"/>
                  <a:pt x="15257" y="37068"/>
                </a:cubicBezTo>
                <a:close/>
              </a:path>
            </a:pathLst>
          </a:custGeom>
          <a:solidFill>
            <a:srgbClr val="4F936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05E9A4-00E9-4989-A4DA-C5EBAFD5EC4E}"/>
              </a:ext>
            </a:extLst>
          </p:cNvPr>
          <p:cNvSpPr/>
          <p:nvPr/>
        </p:nvSpPr>
        <p:spPr>
          <a:xfrm>
            <a:off x="5091642" y="3621378"/>
            <a:ext cx="482388" cy="45719"/>
          </a:xfrm>
          <a:custGeom>
            <a:avLst/>
            <a:gdLst>
              <a:gd name="connsiteX0" fmla="*/ 0 w 289560"/>
              <a:gd name="connsiteY0" fmla="*/ 0 h 18129"/>
              <a:gd name="connsiteX1" fmla="*/ 289560 w 289560"/>
              <a:gd name="connsiteY1" fmla="*/ 7620 h 1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9560" h="18129">
                <a:moveTo>
                  <a:pt x="0" y="0"/>
                </a:moveTo>
                <a:cubicBezTo>
                  <a:pt x="107198" y="35733"/>
                  <a:pt x="14828" y="7620"/>
                  <a:pt x="289560" y="7620"/>
                </a:cubicBezTo>
              </a:path>
            </a:pathLst>
          </a:custGeom>
          <a:solidFill>
            <a:srgbClr val="000000">
              <a:alpha val="50196"/>
            </a:srgbClr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7B1A77C-30CD-49B9-BB7C-1EC61AF604EB}"/>
              </a:ext>
            </a:extLst>
          </p:cNvPr>
          <p:cNvSpPr/>
          <p:nvPr/>
        </p:nvSpPr>
        <p:spPr>
          <a:xfrm>
            <a:off x="5055657" y="3348782"/>
            <a:ext cx="426720" cy="80218"/>
          </a:xfrm>
          <a:custGeom>
            <a:avLst/>
            <a:gdLst>
              <a:gd name="connsiteX0" fmla="*/ 0 w 426720"/>
              <a:gd name="connsiteY0" fmla="*/ 121920 h 136316"/>
              <a:gd name="connsiteX1" fmla="*/ 19050 w 426720"/>
              <a:gd name="connsiteY1" fmla="*/ 133350 h 136316"/>
              <a:gd name="connsiteX2" fmla="*/ 102870 w 426720"/>
              <a:gd name="connsiteY2" fmla="*/ 125730 h 136316"/>
              <a:gd name="connsiteX3" fmla="*/ 118110 w 426720"/>
              <a:gd name="connsiteY3" fmla="*/ 121920 h 136316"/>
              <a:gd name="connsiteX4" fmla="*/ 140970 w 426720"/>
              <a:gd name="connsiteY4" fmla="*/ 114300 h 136316"/>
              <a:gd name="connsiteX5" fmla="*/ 171450 w 426720"/>
              <a:gd name="connsiteY5" fmla="*/ 99060 h 136316"/>
              <a:gd name="connsiteX6" fmla="*/ 198120 w 426720"/>
              <a:gd name="connsiteY6" fmla="*/ 83820 h 136316"/>
              <a:gd name="connsiteX7" fmla="*/ 209550 w 426720"/>
              <a:gd name="connsiteY7" fmla="*/ 80010 h 136316"/>
              <a:gd name="connsiteX8" fmla="*/ 243840 w 426720"/>
              <a:gd name="connsiteY8" fmla="*/ 53340 h 136316"/>
              <a:gd name="connsiteX9" fmla="*/ 251460 w 426720"/>
              <a:gd name="connsiteY9" fmla="*/ 41910 h 136316"/>
              <a:gd name="connsiteX10" fmla="*/ 259080 w 426720"/>
              <a:gd name="connsiteY10" fmla="*/ 19050 h 136316"/>
              <a:gd name="connsiteX11" fmla="*/ 274320 w 426720"/>
              <a:gd name="connsiteY11" fmla="*/ 15240 h 136316"/>
              <a:gd name="connsiteX12" fmla="*/ 285750 w 426720"/>
              <a:gd name="connsiteY12" fmla="*/ 11430 h 136316"/>
              <a:gd name="connsiteX13" fmla="*/ 327660 w 426720"/>
              <a:gd name="connsiteY13" fmla="*/ 7620 h 136316"/>
              <a:gd name="connsiteX14" fmla="*/ 354330 w 426720"/>
              <a:gd name="connsiteY14" fmla="*/ 0 h 136316"/>
              <a:gd name="connsiteX15" fmla="*/ 426720 w 426720"/>
              <a:gd name="connsiteY15" fmla="*/ 3810 h 1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6720" h="136316">
                <a:moveTo>
                  <a:pt x="0" y="121920"/>
                </a:moveTo>
                <a:cubicBezTo>
                  <a:pt x="6350" y="125730"/>
                  <a:pt x="11670" y="132735"/>
                  <a:pt x="19050" y="133350"/>
                </a:cubicBezTo>
                <a:cubicBezTo>
                  <a:pt x="93973" y="139594"/>
                  <a:pt x="68762" y="135475"/>
                  <a:pt x="102870" y="125730"/>
                </a:cubicBezTo>
                <a:cubicBezTo>
                  <a:pt x="107905" y="124291"/>
                  <a:pt x="113094" y="123425"/>
                  <a:pt x="118110" y="121920"/>
                </a:cubicBezTo>
                <a:cubicBezTo>
                  <a:pt x="125803" y="119612"/>
                  <a:pt x="133786" y="117892"/>
                  <a:pt x="140970" y="114300"/>
                </a:cubicBezTo>
                <a:cubicBezTo>
                  <a:pt x="151130" y="109220"/>
                  <a:pt x="161999" y="105361"/>
                  <a:pt x="171450" y="99060"/>
                </a:cubicBezTo>
                <a:cubicBezTo>
                  <a:pt x="182929" y="91407"/>
                  <a:pt x="184585" y="89621"/>
                  <a:pt x="198120" y="83820"/>
                </a:cubicBezTo>
                <a:cubicBezTo>
                  <a:pt x="201811" y="82238"/>
                  <a:pt x="205740" y="81280"/>
                  <a:pt x="209550" y="80010"/>
                </a:cubicBezTo>
                <a:cubicBezTo>
                  <a:pt x="235250" y="54310"/>
                  <a:pt x="222187" y="60558"/>
                  <a:pt x="243840" y="53340"/>
                </a:cubicBezTo>
                <a:cubicBezTo>
                  <a:pt x="246380" y="49530"/>
                  <a:pt x="249600" y="46094"/>
                  <a:pt x="251460" y="41910"/>
                </a:cubicBezTo>
                <a:cubicBezTo>
                  <a:pt x="254722" y="34570"/>
                  <a:pt x="251288" y="20998"/>
                  <a:pt x="259080" y="19050"/>
                </a:cubicBezTo>
                <a:cubicBezTo>
                  <a:pt x="264160" y="17780"/>
                  <a:pt x="269285" y="16679"/>
                  <a:pt x="274320" y="15240"/>
                </a:cubicBezTo>
                <a:cubicBezTo>
                  <a:pt x="278182" y="14137"/>
                  <a:pt x="281774" y="11998"/>
                  <a:pt x="285750" y="11430"/>
                </a:cubicBezTo>
                <a:cubicBezTo>
                  <a:pt x="299637" y="9446"/>
                  <a:pt x="313690" y="8890"/>
                  <a:pt x="327660" y="7620"/>
                </a:cubicBezTo>
                <a:cubicBezTo>
                  <a:pt x="333050" y="5823"/>
                  <a:pt x="349546" y="0"/>
                  <a:pt x="354330" y="0"/>
                </a:cubicBezTo>
                <a:cubicBezTo>
                  <a:pt x="378493" y="0"/>
                  <a:pt x="426720" y="3810"/>
                  <a:pt x="426720" y="3810"/>
                </a:cubicBezTo>
              </a:path>
            </a:pathLst>
          </a:custGeom>
          <a:solidFill>
            <a:srgbClr val="DFDE83"/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81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 - up of water drops&#10;&#10;Description automatically generated with medium confidence">
            <a:extLst>
              <a:ext uri="{FF2B5EF4-FFF2-40B4-BE49-F238E27FC236}">
                <a16:creationId xmlns:a16="http://schemas.microsoft.com/office/drawing/2014/main" id="{7CC1BDB5-CF37-469C-9EBD-4FB295743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46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2" ma:contentTypeDescription="Create a new document." ma:contentTypeScope="" ma:versionID="f022f81ebb830c51121d25c32df20266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5a34ef2e010060871aba3a06bbc2f7f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B77BDE-0F61-4BF2-ADBA-2B76A9DB7096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4C5248E-9C1E-462C-BC9C-2C5FED8C17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FF5545-4B05-4828-9FD2-60CDCE611EB9}">
  <ds:schemaRefs>
    <ds:schemaRef ds:uri="http://schemas.openxmlformats.org/package/2006/metadata/core-properties"/>
    <ds:schemaRef ds:uri="e6271920-192c-4267-93d3-b4f3875b762f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c78fe7f5-0783-46bd-80b1-38617441e405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207</Words>
  <Application>Microsoft Office PowerPoint</Application>
  <PresentationFormat>On-screen Show (4:3)</PresentationFormat>
  <Paragraphs>35</Paragraphs>
  <Slides>40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Beatty</dc:creator>
  <cp:lastModifiedBy>Hannah Beatty</cp:lastModifiedBy>
  <cp:revision>3</cp:revision>
  <dcterms:created xsi:type="dcterms:W3CDTF">2021-01-21T20:05:11Z</dcterms:created>
  <dcterms:modified xsi:type="dcterms:W3CDTF">2021-02-26T05:07:02Z</dcterms:modified>
</cp:coreProperties>
</file>