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2" r:id="rId3"/>
    <p:sldId id="299" r:id="rId4"/>
    <p:sldId id="300" r:id="rId5"/>
    <p:sldId id="301" r:id="rId6"/>
    <p:sldId id="259" r:id="rId7"/>
    <p:sldId id="302" r:id="rId8"/>
    <p:sldId id="303" r:id="rId9"/>
    <p:sldId id="274" r:id="rId10"/>
    <p:sldId id="260" r:id="rId11"/>
    <p:sldId id="261" r:id="rId12"/>
    <p:sldId id="304" r:id="rId13"/>
    <p:sldId id="39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92F95-58C0-4360-8332-2C30E615635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453C8-FABB-49C4-99A2-BD7E0F06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41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0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1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4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49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6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8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73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08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7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8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2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7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117D4-1EC2-4808-9EB0-AF931D3C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CD814A3-8665-491A-B2B2-04D68DA8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DE631D-E0D6-4506-A950-7001336BC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C4CCF0A-2A50-4BFD-8523-A84864036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5F89157-4F10-445E-B726-03D0EA33D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0"/>
            <a:ext cx="8877670" cy="6860018"/>
          </a:xfrm>
        </p:spPr>
      </p:pic>
    </p:spTree>
    <p:extLst>
      <p:ext uri="{BB962C8B-B14F-4D97-AF65-F5344CB8AC3E}">
        <p14:creationId xmlns:p14="http://schemas.microsoft.com/office/powerpoint/2010/main" val="2299820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1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07_Jesus_Crucified_Dies_1024_JPEG.jpg">
            <a:extLst>
              <a:ext uri="{FF2B5EF4-FFF2-40B4-BE49-F238E27FC236}">
                <a16:creationId xmlns:a16="http://schemas.microsoft.com/office/drawing/2014/main" id="{B602C756-555A-4035-89DD-5D28A4E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ADFBB-D154-41C6-B8FC-EB78CA9B0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06_Jesus_Resurrection_JPEG_1024.jpg">
            <a:extLst>
              <a:ext uri="{FF2B5EF4-FFF2-40B4-BE49-F238E27FC236}">
                <a16:creationId xmlns:a16="http://schemas.microsoft.com/office/drawing/2014/main" id="{D282B691-BB08-4C31-963A-89AC91E36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68091506-F5A8-4F9E-B657-B3811C9CB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0"/>
            <a:ext cx="8877670" cy="6860018"/>
          </a:xfrm>
        </p:spPr>
      </p:pic>
    </p:spTree>
    <p:extLst>
      <p:ext uri="{BB962C8B-B14F-4D97-AF65-F5344CB8AC3E}">
        <p14:creationId xmlns:p14="http://schemas.microsoft.com/office/powerpoint/2010/main" val="1804983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06_Jesus_Resurrection_JPEG_1024.jpg">
            <a:extLst>
              <a:ext uri="{FF2B5EF4-FFF2-40B4-BE49-F238E27FC236}">
                <a16:creationId xmlns:a16="http://schemas.microsoft.com/office/drawing/2014/main" id="{D282B691-BB08-4C31-963A-89AC91E36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68091506-F5A8-4F9E-B657-B3811C9CB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119922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E88BBC3-ABA2-4ED9-9792-565BFAB8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9CC0DA-EE01-4556-ADAF-AEF00DC8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0"/>
            <a:ext cx="8877670" cy="6860018"/>
          </a:xfrm>
        </p:spPr>
      </p:pic>
    </p:spTree>
    <p:extLst>
      <p:ext uri="{BB962C8B-B14F-4D97-AF65-F5344CB8AC3E}">
        <p14:creationId xmlns:p14="http://schemas.microsoft.com/office/powerpoint/2010/main" val="88239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E88BBC3-ABA2-4ED9-9792-565BFAB8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9CC0DA-EE01-4556-ADAF-AEF00DC8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1-3</a:t>
            </a:r>
          </a:p>
        </p:txBody>
      </p:sp>
    </p:spTree>
    <p:extLst>
      <p:ext uri="{BB962C8B-B14F-4D97-AF65-F5344CB8AC3E}">
        <p14:creationId xmlns:p14="http://schemas.microsoft.com/office/powerpoint/2010/main" val="170327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CF2B1C0-18F3-4F16-8328-2041CAC6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AEA458C1-CEE8-4D8C-9BC3-357E5B245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3290</TotalTime>
  <Words>28</Words>
  <Application>Microsoft Office PowerPoint</Application>
  <PresentationFormat>On-screen Show (4:3)</PresentationFormat>
  <Paragraphs>27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MS PGothic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 SHQ</dc:creator>
  <cp:lastModifiedBy>Brianne</cp:lastModifiedBy>
  <cp:revision>40</cp:revision>
  <dcterms:created xsi:type="dcterms:W3CDTF">2021-03-31T17:14:42Z</dcterms:created>
  <dcterms:modified xsi:type="dcterms:W3CDTF">2021-08-06T21:16:53Z</dcterms:modified>
</cp:coreProperties>
</file>