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79" r:id="rId3"/>
    <p:sldId id="294" r:id="rId4"/>
    <p:sldId id="295" r:id="rId5"/>
    <p:sldId id="314" r:id="rId6"/>
    <p:sldId id="315" r:id="rId7"/>
    <p:sldId id="313" r:id="rId8"/>
    <p:sldId id="302" r:id="rId9"/>
    <p:sldId id="291" r:id="rId10"/>
    <p:sldId id="301" r:id="rId11"/>
    <p:sldId id="293" r:id="rId12"/>
    <p:sldId id="292" r:id="rId13"/>
    <p:sldId id="280" r:id="rId14"/>
    <p:sldId id="281" r:id="rId15"/>
    <p:sldId id="282" r:id="rId16"/>
    <p:sldId id="283" r:id="rId17"/>
    <p:sldId id="284" r:id="rId18"/>
    <p:sldId id="269" r:id="rId19"/>
    <p:sldId id="318" r:id="rId20"/>
    <p:sldId id="267" r:id="rId21"/>
    <p:sldId id="305" r:id="rId22"/>
    <p:sldId id="319" r:id="rId23"/>
    <p:sldId id="289" r:id="rId24"/>
    <p:sldId id="317" r:id="rId25"/>
    <p:sldId id="321" r:id="rId26"/>
    <p:sldId id="307" r:id="rId27"/>
    <p:sldId id="285" r:id="rId28"/>
    <p:sldId id="287" r:id="rId29"/>
    <p:sldId id="299" r:id="rId30"/>
    <p:sldId id="322" r:id="rId31"/>
    <p:sldId id="286" r:id="rId32"/>
    <p:sldId id="256" r:id="rId33"/>
    <p:sldId id="260" r:id="rId3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03"/>
    <a:srgbClr val="F8B909"/>
    <a:srgbClr val="4C2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73EEB4-B982-440C-A6B1-D73AE17A2AB7}" v="48" dt="2022-10-05T22:37:30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fepahannah@CEFofPhiladelphiacounty.onmicrosoft.com" userId="0d7ccdab-feff-4ab1-bc18-308e87b700b6" providerId="ADAL" clId="{A473EEB4-B982-440C-A6B1-D73AE17A2AB7}"/>
    <pc:docChg chg="undo custSel addSld delSld modSld sldOrd delMainMaster">
      <pc:chgData name="cefepahannah@CEFofPhiladelphiacounty.onmicrosoft.com" userId="0d7ccdab-feff-4ab1-bc18-308e87b700b6" providerId="ADAL" clId="{A473EEB4-B982-440C-A6B1-D73AE17A2AB7}" dt="2022-10-05T22:38:08.123" v="992" actId="47"/>
      <pc:docMkLst>
        <pc:docMk/>
      </pc:docMkLst>
      <pc:sldChg chg="addSp delSp modSp add del mod">
        <pc:chgData name="cefepahannah@CEFofPhiladelphiacounty.onmicrosoft.com" userId="0d7ccdab-feff-4ab1-bc18-308e87b700b6" providerId="ADAL" clId="{A473EEB4-B982-440C-A6B1-D73AE17A2AB7}" dt="2022-09-08T17:30:19.647" v="699" actId="47"/>
        <pc:sldMkLst>
          <pc:docMk/>
          <pc:sldMk cId="2432145326" sldId="256"/>
        </pc:sldMkLst>
        <pc:spChg chg="mod">
          <ac:chgData name="cefepahannah@CEFofPhiladelphiacounty.onmicrosoft.com" userId="0d7ccdab-feff-4ab1-bc18-308e87b700b6" providerId="ADAL" clId="{A473EEB4-B982-440C-A6B1-D73AE17A2AB7}" dt="2022-09-07T17:49:48.012" v="53" actId="27636"/>
          <ac:spMkLst>
            <pc:docMk/>
            <pc:sldMk cId="2432145326" sldId="256"/>
            <ac:spMk id="3" creationId="{5D978C1C-0055-4D90-980D-B1C0A5B44468}"/>
          </ac:spMkLst>
        </pc:spChg>
        <pc:picChg chg="add del mod">
          <ac:chgData name="cefepahannah@CEFofPhiladelphiacounty.onmicrosoft.com" userId="0d7ccdab-feff-4ab1-bc18-308e87b700b6" providerId="ADAL" clId="{A473EEB4-B982-440C-A6B1-D73AE17A2AB7}" dt="2022-09-07T17:50:17.120" v="60" actId="931"/>
          <ac:picMkLst>
            <pc:docMk/>
            <pc:sldMk cId="2432145326" sldId="256"/>
            <ac:picMk id="6" creationId="{541AF63E-6D0E-57BE-EBD5-3FAE6D63FD87}"/>
          </ac:picMkLst>
        </pc:picChg>
      </pc:sldChg>
      <pc:sldChg chg="add del">
        <pc:chgData name="cefepahannah@CEFofPhiladelphiacounty.onmicrosoft.com" userId="0d7ccdab-feff-4ab1-bc18-308e87b700b6" providerId="ADAL" clId="{A473EEB4-B982-440C-A6B1-D73AE17A2AB7}" dt="2022-09-13T15:24:13.524" v="773" actId="47"/>
        <pc:sldMkLst>
          <pc:docMk/>
          <pc:sldMk cId="1287161133" sldId="257"/>
        </pc:sldMkLst>
      </pc:sldChg>
      <pc:sldChg chg="add del">
        <pc:chgData name="cefepahannah@CEFofPhiladelphiacounty.onmicrosoft.com" userId="0d7ccdab-feff-4ab1-bc18-308e87b700b6" providerId="ADAL" clId="{A473EEB4-B982-440C-A6B1-D73AE17A2AB7}" dt="2022-09-13T15:24:14.009" v="774" actId="47"/>
        <pc:sldMkLst>
          <pc:docMk/>
          <pc:sldMk cId="3047886208" sldId="258"/>
        </pc:sldMkLst>
      </pc:sldChg>
      <pc:sldChg chg="addSp delSp modSp mod setBg">
        <pc:chgData name="cefepahannah@CEFofPhiladelphiacounty.onmicrosoft.com" userId="0d7ccdab-feff-4ab1-bc18-308e87b700b6" providerId="ADAL" clId="{A473EEB4-B982-440C-A6B1-D73AE17A2AB7}" dt="2022-09-28T16:30:13.161" v="943" actId="26606"/>
        <pc:sldMkLst>
          <pc:docMk/>
          <pc:sldMk cId="0" sldId="267"/>
        </pc:sldMkLst>
        <pc:spChg chg="add">
          <ac:chgData name="cefepahannah@CEFofPhiladelphiacounty.onmicrosoft.com" userId="0d7ccdab-feff-4ab1-bc18-308e87b700b6" providerId="ADAL" clId="{A473EEB4-B982-440C-A6B1-D73AE17A2AB7}" dt="2022-09-28T16:30:13.161" v="943" actId="26606"/>
          <ac:spMkLst>
            <pc:docMk/>
            <pc:sldMk cId="0" sldId="267"/>
            <ac:spMk id="8" creationId="{42A4FC2C-047E-45A5-965D-8E1E3BF09BC6}"/>
          </ac:spMkLst>
        </pc:spChg>
        <pc:picChg chg="add mod">
          <ac:chgData name="cefepahannah@CEFofPhiladelphiacounty.onmicrosoft.com" userId="0d7ccdab-feff-4ab1-bc18-308e87b700b6" providerId="ADAL" clId="{A473EEB4-B982-440C-A6B1-D73AE17A2AB7}" dt="2022-09-28T16:30:13.161" v="943" actId="26606"/>
          <ac:picMkLst>
            <pc:docMk/>
            <pc:sldMk cId="0" sldId="267"/>
            <ac:picMk id="3" creationId="{1E29A69C-9396-E763-26CA-288744680A6A}"/>
          </ac:picMkLst>
        </pc:picChg>
        <pc:picChg chg="del">
          <ac:chgData name="cefepahannah@CEFofPhiladelphiacounty.onmicrosoft.com" userId="0d7ccdab-feff-4ab1-bc18-308e87b700b6" providerId="ADAL" clId="{A473EEB4-B982-440C-A6B1-D73AE17A2AB7}" dt="2022-09-28T16:29:59.288" v="939" actId="478"/>
          <ac:picMkLst>
            <pc:docMk/>
            <pc:sldMk cId="0" sldId="267"/>
            <ac:picMk id="15362" creationId="{A2DDA330-D5D9-A139-8C96-32C5D5617EE1}"/>
          </ac:picMkLst>
        </pc:picChg>
      </pc:sldChg>
      <pc:sldChg chg="addSp delSp modSp mod">
        <pc:chgData name="cefepahannah@CEFofPhiladelphiacounty.onmicrosoft.com" userId="0d7ccdab-feff-4ab1-bc18-308e87b700b6" providerId="ADAL" clId="{A473EEB4-B982-440C-A6B1-D73AE17A2AB7}" dt="2022-09-06T19:36:54.746" v="7" actId="962"/>
        <pc:sldMkLst>
          <pc:docMk/>
          <pc:sldMk cId="605450128" sldId="269"/>
        </pc:sldMkLst>
        <pc:picChg chg="del">
          <ac:chgData name="cefepahannah@CEFofPhiladelphiacounty.onmicrosoft.com" userId="0d7ccdab-feff-4ab1-bc18-308e87b700b6" providerId="ADAL" clId="{A473EEB4-B982-440C-A6B1-D73AE17A2AB7}" dt="2022-09-06T19:36:46.543" v="4" actId="478"/>
          <ac:picMkLst>
            <pc:docMk/>
            <pc:sldMk cId="605450128" sldId="269"/>
            <ac:picMk id="3" creationId="{61DBC8B4-9BF2-5A5D-A30A-5141CB63526B}"/>
          </ac:picMkLst>
        </pc:picChg>
        <pc:picChg chg="add mod">
          <ac:chgData name="cefepahannah@CEFofPhiladelphiacounty.onmicrosoft.com" userId="0d7ccdab-feff-4ab1-bc18-308e87b700b6" providerId="ADAL" clId="{A473EEB4-B982-440C-A6B1-D73AE17A2AB7}" dt="2022-09-06T19:36:54.746" v="7" actId="962"/>
          <ac:picMkLst>
            <pc:docMk/>
            <pc:sldMk cId="605450128" sldId="269"/>
            <ac:picMk id="4" creationId="{19A2DA02-9134-216E-40AD-B697DBB78995}"/>
          </ac:picMkLst>
        </pc:picChg>
      </pc:sldChg>
      <pc:sldChg chg="del">
        <pc:chgData name="cefepahannah@CEFofPhiladelphiacounty.onmicrosoft.com" userId="0d7ccdab-feff-4ab1-bc18-308e87b700b6" providerId="ADAL" clId="{A473EEB4-B982-440C-A6B1-D73AE17A2AB7}" dt="2022-09-06T19:37:44.782" v="15" actId="47"/>
        <pc:sldMkLst>
          <pc:docMk/>
          <pc:sldMk cId="2750539312" sldId="274"/>
        </pc:sldMkLst>
      </pc:sldChg>
      <pc:sldChg chg="modSp mod">
        <pc:chgData name="cefepahannah@CEFofPhiladelphiacounty.onmicrosoft.com" userId="0d7ccdab-feff-4ab1-bc18-308e87b700b6" providerId="ADAL" clId="{A473EEB4-B982-440C-A6B1-D73AE17A2AB7}" dt="2022-09-13T15:26:46.908" v="893" actId="207"/>
        <pc:sldMkLst>
          <pc:docMk/>
          <pc:sldMk cId="2942103026" sldId="279"/>
        </pc:sldMkLst>
        <pc:spChg chg="mod">
          <ac:chgData name="cefepahannah@CEFofPhiladelphiacounty.onmicrosoft.com" userId="0d7ccdab-feff-4ab1-bc18-308e87b700b6" providerId="ADAL" clId="{A473EEB4-B982-440C-A6B1-D73AE17A2AB7}" dt="2022-09-13T15:26:46.908" v="893" actId="207"/>
          <ac:spMkLst>
            <pc:docMk/>
            <pc:sldMk cId="2942103026" sldId="279"/>
            <ac:spMk id="6" creationId="{75FC1798-C206-8B19-19AD-563FBC53B132}"/>
          </ac:spMkLst>
        </pc:spChg>
      </pc:sldChg>
      <pc:sldChg chg="ord">
        <pc:chgData name="cefepahannah@CEFofPhiladelphiacounty.onmicrosoft.com" userId="0d7ccdab-feff-4ab1-bc18-308e87b700b6" providerId="ADAL" clId="{A473EEB4-B982-440C-A6B1-D73AE17A2AB7}" dt="2022-09-06T19:37:43.438" v="14"/>
        <pc:sldMkLst>
          <pc:docMk/>
          <pc:sldMk cId="2655173026" sldId="280"/>
        </pc:sldMkLst>
      </pc:sldChg>
      <pc:sldChg chg="ord">
        <pc:chgData name="cefepahannah@CEFofPhiladelphiacounty.onmicrosoft.com" userId="0d7ccdab-feff-4ab1-bc18-308e87b700b6" providerId="ADAL" clId="{A473EEB4-B982-440C-A6B1-D73AE17A2AB7}" dt="2022-09-28T16:24:27.888" v="915"/>
        <pc:sldMkLst>
          <pc:docMk/>
          <pc:sldMk cId="191548760" sldId="281"/>
        </pc:sldMkLst>
      </pc:sldChg>
      <pc:sldChg chg="addSp delSp modSp mod ord">
        <pc:chgData name="cefepahannah@CEFofPhiladelphiacounty.onmicrosoft.com" userId="0d7ccdab-feff-4ab1-bc18-308e87b700b6" providerId="ADAL" clId="{A473EEB4-B982-440C-A6B1-D73AE17A2AB7}" dt="2022-09-28T16:24:34.722" v="918"/>
        <pc:sldMkLst>
          <pc:docMk/>
          <pc:sldMk cId="748551052" sldId="282"/>
        </pc:sldMkLst>
        <pc:picChg chg="add mod">
          <ac:chgData name="cefepahannah@CEFofPhiladelphiacounty.onmicrosoft.com" userId="0d7ccdab-feff-4ab1-bc18-308e87b700b6" providerId="ADAL" clId="{A473EEB4-B982-440C-A6B1-D73AE17A2AB7}" dt="2022-09-15T19:16:55.021" v="900" actId="962"/>
          <ac:picMkLst>
            <pc:docMk/>
            <pc:sldMk cId="748551052" sldId="282"/>
            <ac:picMk id="3" creationId="{725161F7-BE75-3798-F4B9-8628177E0D50}"/>
          </ac:picMkLst>
        </pc:picChg>
        <pc:picChg chg="del">
          <ac:chgData name="cefepahannah@CEFofPhiladelphiacounty.onmicrosoft.com" userId="0d7ccdab-feff-4ab1-bc18-308e87b700b6" providerId="ADAL" clId="{A473EEB4-B982-440C-A6B1-D73AE17A2AB7}" dt="2022-09-13T15:21:49.532" v="753" actId="478"/>
          <ac:picMkLst>
            <pc:docMk/>
            <pc:sldMk cId="748551052" sldId="282"/>
            <ac:picMk id="3" creationId="{FC47300F-3365-47A4-5CC5-B4998D58A3F5}"/>
          </ac:picMkLst>
        </pc:picChg>
        <pc:picChg chg="add del mod">
          <ac:chgData name="cefepahannah@CEFofPhiladelphiacounty.onmicrosoft.com" userId="0d7ccdab-feff-4ab1-bc18-308e87b700b6" providerId="ADAL" clId="{A473EEB4-B982-440C-A6B1-D73AE17A2AB7}" dt="2022-09-15T19:16:49.166" v="897" actId="478"/>
          <ac:picMkLst>
            <pc:docMk/>
            <pc:sldMk cId="748551052" sldId="282"/>
            <ac:picMk id="4" creationId="{24807071-7D05-8F7B-5969-632AA7849DAF}"/>
          </ac:picMkLst>
        </pc:picChg>
      </pc:sldChg>
      <pc:sldChg chg="ord">
        <pc:chgData name="cefepahannah@CEFofPhiladelphiacounty.onmicrosoft.com" userId="0d7ccdab-feff-4ab1-bc18-308e87b700b6" providerId="ADAL" clId="{A473EEB4-B982-440C-A6B1-D73AE17A2AB7}" dt="2022-09-28T16:24:36.915" v="920"/>
        <pc:sldMkLst>
          <pc:docMk/>
          <pc:sldMk cId="4076654780" sldId="283"/>
        </pc:sldMkLst>
      </pc:sldChg>
      <pc:sldChg chg="ord">
        <pc:chgData name="cefepahannah@CEFofPhiladelphiacounty.onmicrosoft.com" userId="0d7ccdab-feff-4ab1-bc18-308e87b700b6" providerId="ADAL" clId="{A473EEB4-B982-440C-A6B1-D73AE17A2AB7}" dt="2022-09-28T16:29:12.054" v="933"/>
        <pc:sldMkLst>
          <pc:docMk/>
          <pc:sldMk cId="134364333" sldId="284"/>
        </pc:sldMkLst>
      </pc:sldChg>
      <pc:sldChg chg="addSp modSp mod modAnim">
        <pc:chgData name="cefepahannah@CEFofPhiladelphiacounty.onmicrosoft.com" userId="0d7ccdab-feff-4ab1-bc18-308e87b700b6" providerId="ADAL" clId="{A473EEB4-B982-440C-A6B1-D73AE17A2AB7}" dt="2022-09-28T16:34:52.974" v="971"/>
        <pc:sldMkLst>
          <pc:docMk/>
          <pc:sldMk cId="1921760822" sldId="285"/>
        </pc:sldMkLst>
        <pc:picChg chg="add mod modCrop">
          <ac:chgData name="cefepahannah@CEFofPhiladelphiacounty.onmicrosoft.com" userId="0d7ccdab-feff-4ab1-bc18-308e87b700b6" providerId="ADAL" clId="{A473EEB4-B982-440C-A6B1-D73AE17A2AB7}" dt="2022-09-28T16:34:40.077" v="968" actId="1076"/>
          <ac:picMkLst>
            <pc:docMk/>
            <pc:sldMk cId="1921760822" sldId="285"/>
            <ac:picMk id="4" creationId="{A20C5EF0-B333-487B-0E78-1032C50E72BF}"/>
          </ac:picMkLst>
        </pc:picChg>
        <pc:picChg chg="add mod">
          <ac:chgData name="cefepahannah@CEFofPhiladelphiacounty.onmicrosoft.com" userId="0d7ccdab-feff-4ab1-bc18-308e87b700b6" providerId="ADAL" clId="{A473EEB4-B982-440C-A6B1-D73AE17A2AB7}" dt="2022-09-28T16:34:46.040" v="969" actId="1076"/>
          <ac:picMkLst>
            <pc:docMk/>
            <pc:sldMk cId="1921760822" sldId="285"/>
            <ac:picMk id="6" creationId="{C3211F1B-2742-E723-FC5A-EA170B59DA5A}"/>
          </ac:picMkLst>
        </pc:picChg>
      </pc:sldChg>
      <pc:sldChg chg="addSp delSp modSp mod">
        <pc:chgData name="cefepahannah@CEFofPhiladelphiacounty.onmicrosoft.com" userId="0d7ccdab-feff-4ab1-bc18-308e87b700b6" providerId="ADAL" clId="{A473EEB4-B982-440C-A6B1-D73AE17A2AB7}" dt="2022-09-15T19:17:05.495" v="904" actId="962"/>
        <pc:sldMkLst>
          <pc:docMk/>
          <pc:sldMk cId="431724879" sldId="289"/>
        </pc:sldMkLst>
        <pc:picChg chg="add mod">
          <ac:chgData name="cefepahannah@CEFofPhiladelphiacounty.onmicrosoft.com" userId="0d7ccdab-feff-4ab1-bc18-308e87b700b6" providerId="ADAL" clId="{A473EEB4-B982-440C-A6B1-D73AE17A2AB7}" dt="2022-09-15T19:17:05.495" v="904" actId="962"/>
          <ac:picMkLst>
            <pc:docMk/>
            <pc:sldMk cId="431724879" sldId="289"/>
            <ac:picMk id="3" creationId="{B3CA2446-2350-F77A-2DF4-827210165EE8}"/>
          </ac:picMkLst>
        </pc:picChg>
        <pc:picChg chg="del">
          <ac:chgData name="cefepahannah@CEFofPhiladelphiacounty.onmicrosoft.com" userId="0d7ccdab-feff-4ab1-bc18-308e87b700b6" providerId="ADAL" clId="{A473EEB4-B982-440C-A6B1-D73AE17A2AB7}" dt="2022-09-13T15:22:04.801" v="757" actId="478"/>
          <ac:picMkLst>
            <pc:docMk/>
            <pc:sldMk cId="431724879" sldId="289"/>
            <ac:picMk id="3" creationId="{FC47300F-3365-47A4-5CC5-B4998D58A3F5}"/>
          </ac:picMkLst>
        </pc:picChg>
        <pc:picChg chg="add del mod">
          <ac:chgData name="cefepahannah@CEFofPhiladelphiacounty.onmicrosoft.com" userId="0d7ccdab-feff-4ab1-bc18-308e87b700b6" providerId="ADAL" clId="{A473EEB4-B982-440C-A6B1-D73AE17A2AB7}" dt="2022-09-15T19:16:59.949" v="901" actId="478"/>
          <ac:picMkLst>
            <pc:docMk/>
            <pc:sldMk cId="431724879" sldId="289"/>
            <ac:picMk id="4" creationId="{9ED2CD63-5C74-791A-C9DB-4BCBA1CD3C63}"/>
          </ac:picMkLst>
        </pc:picChg>
      </pc:sldChg>
      <pc:sldChg chg="del">
        <pc:chgData name="cefepahannah@CEFofPhiladelphiacounty.onmicrosoft.com" userId="0d7ccdab-feff-4ab1-bc18-308e87b700b6" providerId="ADAL" clId="{A473EEB4-B982-440C-A6B1-D73AE17A2AB7}" dt="2022-09-28T16:25:50.941" v="926" actId="47"/>
        <pc:sldMkLst>
          <pc:docMk/>
          <pc:sldMk cId="3456028319" sldId="290"/>
        </pc:sldMkLst>
      </pc:sldChg>
      <pc:sldChg chg="modNotesTx">
        <pc:chgData name="cefepahannah@CEFofPhiladelphiacounty.onmicrosoft.com" userId="0d7ccdab-feff-4ab1-bc18-308e87b700b6" providerId="ADAL" clId="{A473EEB4-B982-440C-A6B1-D73AE17A2AB7}" dt="2022-09-13T15:25:09.248" v="845" actId="20577"/>
        <pc:sldMkLst>
          <pc:docMk/>
          <pc:sldMk cId="1614844133" sldId="291"/>
        </pc:sldMkLst>
      </pc:sldChg>
      <pc:sldChg chg="addSp delSp modSp mod delAnim modAnim">
        <pc:chgData name="cefepahannah@CEFofPhiladelphiacounty.onmicrosoft.com" userId="0d7ccdab-feff-4ab1-bc18-308e87b700b6" providerId="ADAL" clId="{A473EEB4-B982-440C-A6B1-D73AE17A2AB7}" dt="2022-09-16T17:15:52.934" v="913" actId="14100"/>
        <pc:sldMkLst>
          <pc:docMk/>
          <pc:sldMk cId="307015851" sldId="293"/>
        </pc:sldMkLst>
        <pc:picChg chg="del">
          <ac:chgData name="cefepahannah@CEFofPhiladelphiacounty.onmicrosoft.com" userId="0d7ccdab-feff-4ab1-bc18-308e87b700b6" providerId="ADAL" clId="{A473EEB4-B982-440C-A6B1-D73AE17A2AB7}" dt="2022-09-16T17:15:21.997" v="909" actId="478"/>
          <ac:picMkLst>
            <pc:docMk/>
            <pc:sldMk cId="307015851" sldId="293"/>
            <ac:picMk id="2" creationId="{19F70236-9565-BCDA-3C78-5D93CC27B280}"/>
          </ac:picMkLst>
        </pc:picChg>
        <pc:picChg chg="add mod">
          <ac:chgData name="cefepahannah@CEFofPhiladelphiacounty.onmicrosoft.com" userId="0d7ccdab-feff-4ab1-bc18-308e87b700b6" providerId="ADAL" clId="{A473EEB4-B982-440C-A6B1-D73AE17A2AB7}" dt="2022-09-16T17:15:52.934" v="913" actId="14100"/>
          <ac:picMkLst>
            <pc:docMk/>
            <pc:sldMk cId="307015851" sldId="293"/>
            <ac:picMk id="3" creationId="{1B4CEC17-89C3-A156-A5D6-72EE0535A892}"/>
          </ac:picMkLst>
        </pc:picChg>
      </pc:sldChg>
      <pc:sldChg chg="ord">
        <pc:chgData name="cefepahannah@CEFofPhiladelphiacounty.onmicrosoft.com" userId="0d7ccdab-feff-4ab1-bc18-308e87b700b6" providerId="ADAL" clId="{A473EEB4-B982-440C-A6B1-D73AE17A2AB7}" dt="2022-09-28T16:41:54.720" v="977"/>
        <pc:sldMkLst>
          <pc:docMk/>
          <pc:sldMk cId="1221812503" sldId="295"/>
        </pc:sldMkLst>
      </pc:sldChg>
      <pc:sldChg chg="addSp modSp del mod">
        <pc:chgData name="cefepahannah@CEFofPhiladelphiacounty.onmicrosoft.com" userId="0d7ccdab-feff-4ab1-bc18-308e87b700b6" providerId="ADAL" clId="{A473EEB4-B982-440C-A6B1-D73AE17A2AB7}" dt="2022-09-13T15:24:49.553" v="805" actId="47"/>
        <pc:sldMkLst>
          <pc:docMk/>
          <pc:sldMk cId="265570439" sldId="296"/>
        </pc:sldMkLst>
        <pc:picChg chg="add mod">
          <ac:chgData name="cefepahannah@CEFofPhiladelphiacounty.onmicrosoft.com" userId="0d7ccdab-feff-4ab1-bc18-308e87b700b6" providerId="ADAL" clId="{A473EEB4-B982-440C-A6B1-D73AE17A2AB7}" dt="2022-09-06T19:33:43.597" v="2" actId="962"/>
          <ac:picMkLst>
            <pc:docMk/>
            <pc:sldMk cId="265570439" sldId="296"/>
            <ac:picMk id="3" creationId="{16545B83-C7C9-24B8-4E4D-5E054A52888B}"/>
          </ac:picMkLst>
        </pc:picChg>
      </pc:sldChg>
      <pc:sldChg chg="del">
        <pc:chgData name="cefepahannah@CEFofPhiladelphiacounty.onmicrosoft.com" userId="0d7ccdab-feff-4ab1-bc18-308e87b700b6" providerId="ADAL" clId="{A473EEB4-B982-440C-A6B1-D73AE17A2AB7}" dt="2022-09-13T14:14:18.885" v="703" actId="47"/>
        <pc:sldMkLst>
          <pc:docMk/>
          <pc:sldMk cId="2600453676" sldId="297"/>
        </pc:sldMkLst>
      </pc:sldChg>
      <pc:sldChg chg="del">
        <pc:chgData name="cefepahannah@CEFofPhiladelphiacounty.onmicrosoft.com" userId="0d7ccdab-feff-4ab1-bc18-308e87b700b6" providerId="ADAL" clId="{A473EEB4-B982-440C-A6B1-D73AE17A2AB7}" dt="2022-09-28T16:27:28.698" v="931" actId="47"/>
        <pc:sldMkLst>
          <pc:docMk/>
          <pc:sldMk cId="902474680" sldId="298"/>
        </pc:sldMkLst>
      </pc:sldChg>
      <pc:sldChg chg="addSp delSp modSp mod">
        <pc:chgData name="cefepahannah@CEFofPhiladelphiacounty.onmicrosoft.com" userId="0d7ccdab-feff-4ab1-bc18-308e87b700b6" providerId="ADAL" clId="{A473EEB4-B982-440C-A6B1-D73AE17A2AB7}" dt="2022-09-15T19:17:15.951" v="908" actId="962"/>
        <pc:sldMkLst>
          <pc:docMk/>
          <pc:sldMk cId="1429431036" sldId="299"/>
        </pc:sldMkLst>
        <pc:picChg chg="add mod">
          <ac:chgData name="cefepahannah@CEFofPhiladelphiacounty.onmicrosoft.com" userId="0d7ccdab-feff-4ab1-bc18-308e87b700b6" providerId="ADAL" clId="{A473EEB4-B982-440C-A6B1-D73AE17A2AB7}" dt="2022-09-15T19:17:15.951" v="908" actId="962"/>
          <ac:picMkLst>
            <pc:docMk/>
            <pc:sldMk cId="1429431036" sldId="299"/>
            <ac:picMk id="3" creationId="{D86137B7-E091-F1E0-6EC4-4E552341B425}"/>
          </ac:picMkLst>
        </pc:picChg>
        <pc:picChg chg="del">
          <ac:chgData name="cefepahannah@CEFofPhiladelphiacounty.onmicrosoft.com" userId="0d7ccdab-feff-4ab1-bc18-308e87b700b6" providerId="ADAL" clId="{A473EEB4-B982-440C-A6B1-D73AE17A2AB7}" dt="2022-09-13T15:22:21.841" v="761" actId="478"/>
          <ac:picMkLst>
            <pc:docMk/>
            <pc:sldMk cId="1429431036" sldId="299"/>
            <ac:picMk id="3" creationId="{FC47300F-3365-47A4-5CC5-B4998D58A3F5}"/>
          </ac:picMkLst>
        </pc:picChg>
        <pc:picChg chg="add del mod">
          <ac:chgData name="cefepahannah@CEFofPhiladelphiacounty.onmicrosoft.com" userId="0d7ccdab-feff-4ab1-bc18-308e87b700b6" providerId="ADAL" clId="{A473EEB4-B982-440C-A6B1-D73AE17A2AB7}" dt="2022-09-15T19:17:09.288" v="905" actId="478"/>
          <ac:picMkLst>
            <pc:docMk/>
            <pc:sldMk cId="1429431036" sldId="299"/>
            <ac:picMk id="4" creationId="{5A2C3C89-2FE8-1AFF-1764-EC40D6E99F08}"/>
          </ac:picMkLst>
        </pc:picChg>
      </pc:sldChg>
      <pc:sldChg chg="del">
        <pc:chgData name="cefepahannah@CEFofPhiladelphiacounty.onmicrosoft.com" userId="0d7ccdab-feff-4ab1-bc18-308e87b700b6" providerId="ADAL" clId="{A473EEB4-B982-440C-A6B1-D73AE17A2AB7}" dt="2022-09-28T16:35:18.399" v="975" actId="47"/>
        <pc:sldMkLst>
          <pc:docMk/>
          <pc:sldMk cId="3447757273" sldId="300"/>
        </pc:sldMkLst>
      </pc:sldChg>
      <pc:sldChg chg="addSp delSp modSp mod modNotesTx">
        <pc:chgData name="cefepahannah@CEFofPhiladelphiacounty.onmicrosoft.com" userId="0d7ccdab-feff-4ab1-bc18-308e87b700b6" providerId="ADAL" clId="{A473EEB4-B982-440C-A6B1-D73AE17A2AB7}" dt="2022-09-13T15:26:27.749" v="891" actId="313"/>
        <pc:sldMkLst>
          <pc:docMk/>
          <pc:sldMk cId="2045996596" sldId="301"/>
        </pc:sldMkLst>
        <pc:picChg chg="del mod">
          <ac:chgData name="cefepahannah@CEFofPhiladelphiacounty.onmicrosoft.com" userId="0d7ccdab-feff-4ab1-bc18-308e87b700b6" providerId="ADAL" clId="{A473EEB4-B982-440C-A6B1-D73AE17A2AB7}" dt="2022-09-13T15:19:35.476" v="749" actId="478"/>
          <ac:picMkLst>
            <pc:docMk/>
            <pc:sldMk cId="2045996596" sldId="301"/>
            <ac:picMk id="3" creationId="{55ED337F-6D10-F30D-C8A4-76DDEA967FF8}"/>
          </ac:picMkLst>
        </pc:picChg>
        <pc:picChg chg="add mod">
          <ac:chgData name="cefepahannah@CEFofPhiladelphiacounty.onmicrosoft.com" userId="0d7ccdab-feff-4ab1-bc18-308e87b700b6" providerId="ADAL" clId="{A473EEB4-B982-440C-A6B1-D73AE17A2AB7}" dt="2022-09-13T15:19:46.319" v="752" actId="962"/>
          <ac:picMkLst>
            <pc:docMk/>
            <pc:sldMk cId="2045996596" sldId="301"/>
            <ac:picMk id="4" creationId="{B1953776-01C2-FD29-C33B-CB6E75F8715A}"/>
          </ac:picMkLst>
        </pc:picChg>
      </pc:sldChg>
      <pc:sldChg chg="addSp modSp new mod ord modAnim modNotesTx">
        <pc:chgData name="cefepahannah@CEFofPhiladelphiacounty.onmicrosoft.com" userId="0d7ccdab-feff-4ab1-bc18-308e87b700b6" providerId="ADAL" clId="{A473EEB4-B982-440C-A6B1-D73AE17A2AB7}" dt="2022-09-28T16:48:28.054" v="980" actId="14100"/>
        <pc:sldMkLst>
          <pc:docMk/>
          <pc:sldMk cId="879756764" sldId="302"/>
        </pc:sldMkLst>
        <pc:picChg chg="add mod">
          <ac:chgData name="cefepahannah@CEFofPhiladelphiacounty.onmicrosoft.com" userId="0d7ccdab-feff-4ab1-bc18-308e87b700b6" providerId="ADAL" clId="{A473EEB4-B982-440C-A6B1-D73AE17A2AB7}" dt="2022-09-28T16:48:28.054" v="980" actId="14100"/>
          <ac:picMkLst>
            <pc:docMk/>
            <pc:sldMk cId="879756764" sldId="302"/>
            <ac:picMk id="2" creationId="{295AB595-A687-9D45-BE77-62A03D386F42}"/>
          </ac:picMkLst>
        </pc:picChg>
      </pc:sldChg>
      <pc:sldChg chg="add del ord">
        <pc:chgData name="cefepahannah@CEFofPhiladelphiacounty.onmicrosoft.com" userId="0d7ccdab-feff-4ab1-bc18-308e87b700b6" providerId="ADAL" clId="{A473EEB4-B982-440C-A6B1-D73AE17A2AB7}" dt="2022-09-28T16:24:29.496" v="916" actId="47"/>
        <pc:sldMkLst>
          <pc:docMk/>
          <pc:sldMk cId="424104383" sldId="303"/>
        </pc:sldMkLst>
      </pc:sldChg>
      <pc:sldChg chg="addSp delSp modSp new del mod ord setBg">
        <pc:chgData name="cefepahannah@CEFofPhiladelphiacounty.onmicrosoft.com" userId="0d7ccdab-feff-4ab1-bc18-308e87b700b6" providerId="ADAL" clId="{A473EEB4-B982-440C-A6B1-D73AE17A2AB7}" dt="2022-09-28T16:29:15.600" v="934" actId="47"/>
        <pc:sldMkLst>
          <pc:docMk/>
          <pc:sldMk cId="1667400333" sldId="304"/>
        </pc:sldMkLst>
        <pc:spChg chg="add del">
          <ac:chgData name="cefepahannah@CEFofPhiladelphiacounty.onmicrosoft.com" userId="0d7ccdab-feff-4ab1-bc18-308e87b700b6" providerId="ADAL" clId="{A473EEB4-B982-440C-A6B1-D73AE17A2AB7}" dt="2022-09-06T19:41:41.615" v="27" actId="26606"/>
          <ac:spMkLst>
            <pc:docMk/>
            <pc:sldMk cId="1667400333" sldId="304"/>
            <ac:spMk id="8" creationId="{42A4FC2C-047E-45A5-965D-8E1E3BF09BC6}"/>
          </ac:spMkLst>
        </pc:spChg>
        <pc:picChg chg="add mod modCrop">
          <ac:chgData name="cefepahannah@CEFofPhiladelphiacounty.onmicrosoft.com" userId="0d7ccdab-feff-4ab1-bc18-308e87b700b6" providerId="ADAL" clId="{A473EEB4-B982-440C-A6B1-D73AE17A2AB7}" dt="2022-09-06T19:41:57.496" v="31" actId="14100"/>
          <ac:picMkLst>
            <pc:docMk/>
            <pc:sldMk cId="1667400333" sldId="304"/>
            <ac:picMk id="3" creationId="{8BB3AE3A-4FBC-E3FA-AD18-E33F553FE6AF}"/>
          </ac:picMkLst>
        </pc:picChg>
      </pc:sldChg>
      <pc:sldChg chg="addSp modSp new mod">
        <pc:chgData name="cefepahannah@CEFofPhiladelphiacounty.onmicrosoft.com" userId="0d7ccdab-feff-4ab1-bc18-308e87b700b6" providerId="ADAL" clId="{A473EEB4-B982-440C-A6B1-D73AE17A2AB7}" dt="2022-09-07T17:04:47.253" v="51" actId="962"/>
        <pc:sldMkLst>
          <pc:docMk/>
          <pc:sldMk cId="3767291719" sldId="305"/>
        </pc:sldMkLst>
        <pc:picChg chg="add mod">
          <ac:chgData name="cefepahannah@CEFofPhiladelphiacounty.onmicrosoft.com" userId="0d7ccdab-feff-4ab1-bc18-308e87b700b6" providerId="ADAL" clId="{A473EEB4-B982-440C-A6B1-D73AE17A2AB7}" dt="2022-09-07T17:04:47.253" v="51" actId="962"/>
          <ac:picMkLst>
            <pc:docMk/>
            <pc:sldMk cId="3767291719" sldId="305"/>
            <ac:picMk id="3" creationId="{C541ACA1-FF0B-8B90-FE8B-BDA8B76ACC1E}"/>
          </ac:picMkLst>
        </pc:picChg>
      </pc:sldChg>
      <pc:sldChg chg="add del ord">
        <pc:chgData name="cefepahannah@CEFofPhiladelphiacounty.onmicrosoft.com" userId="0d7ccdab-feff-4ab1-bc18-308e87b700b6" providerId="ADAL" clId="{A473EEB4-B982-440C-A6B1-D73AE17A2AB7}" dt="2022-09-28T16:30:52.179" v="947" actId="47"/>
        <pc:sldMkLst>
          <pc:docMk/>
          <pc:sldMk cId="200398154" sldId="306"/>
        </pc:sldMkLst>
      </pc:sldChg>
      <pc:sldChg chg="addSp modSp new mod">
        <pc:chgData name="cefepahannah@CEFofPhiladelphiacounty.onmicrosoft.com" userId="0d7ccdab-feff-4ab1-bc18-308e87b700b6" providerId="ADAL" clId="{A473EEB4-B982-440C-A6B1-D73AE17A2AB7}" dt="2022-09-06T19:44:45.636" v="43" actId="14100"/>
        <pc:sldMkLst>
          <pc:docMk/>
          <pc:sldMk cId="2312427641" sldId="307"/>
        </pc:sldMkLst>
        <pc:picChg chg="add mod">
          <ac:chgData name="cefepahannah@CEFofPhiladelphiacounty.onmicrosoft.com" userId="0d7ccdab-feff-4ab1-bc18-308e87b700b6" providerId="ADAL" clId="{A473EEB4-B982-440C-A6B1-D73AE17A2AB7}" dt="2022-09-06T19:44:45.636" v="43" actId="14100"/>
          <ac:picMkLst>
            <pc:docMk/>
            <pc:sldMk cId="2312427641" sldId="307"/>
            <ac:picMk id="3" creationId="{02ACD0F6-8A3E-CE23-C5EF-C98D358B4EBD}"/>
          </ac:picMkLst>
        </pc:picChg>
      </pc:sldChg>
      <pc:sldChg chg="addSp modSp new del mod">
        <pc:chgData name="cefepahannah@CEFofPhiladelphiacounty.onmicrosoft.com" userId="0d7ccdab-feff-4ab1-bc18-308e87b700b6" providerId="ADAL" clId="{A473EEB4-B982-440C-A6B1-D73AE17A2AB7}" dt="2022-09-13T14:06:27.361" v="700" actId="47"/>
        <pc:sldMkLst>
          <pc:docMk/>
          <pc:sldMk cId="1594231950" sldId="308"/>
        </pc:sldMkLst>
        <pc:picChg chg="add mod">
          <ac:chgData name="cefepahannah@CEFofPhiladelphiacounty.onmicrosoft.com" userId="0d7ccdab-feff-4ab1-bc18-308e87b700b6" providerId="ADAL" clId="{A473EEB4-B982-440C-A6B1-D73AE17A2AB7}" dt="2022-09-06T19:52:39.202" v="47" actId="962"/>
          <ac:picMkLst>
            <pc:docMk/>
            <pc:sldMk cId="1594231950" sldId="308"/>
            <ac:picMk id="3" creationId="{E0DA32C9-0F8A-8AE1-5E9C-F4E3F0198942}"/>
          </ac:picMkLst>
        </pc:picChg>
      </pc:sldChg>
      <pc:sldChg chg="addSp delSp modSp new del mod ord">
        <pc:chgData name="cefepahannah@CEFofPhiladelphiacounty.onmicrosoft.com" userId="0d7ccdab-feff-4ab1-bc18-308e87b700b6" providerId="ADAL" clId="{A473EEB4-B982-440C-A6B1-D73AE17A2AB7}" dt="2022-09-08T17:30:17.693" v="698" actId="47"/>
        <pc:sldMkLst>
          <pc:docMk/>
          <pc:sldMk cId="2815049059" sldId="309"/>
        </pc:sldMkLst>
        <pc:spChg chg="add del mod">
          <ac:chgData name="cefepahannah@CEFofPhiladelphiacounty.onmicrosoft.com" userId="0d7ccdab-feff-4ab1-bc18-308e87b700b6" providerId="ADAL" clId="{A473EEB4-B982-440C-A6B1-D73AE17A2AB7}" dt="2022-09-07T18:39:27.837" v="692" actId="478"/>
          <ac:spMkLst>
            <pc:docMk/>
            <pc:sldMk cId="2815049059" sldId="309"/>
            <ac:spMk id="4" creationId="{547649C7-F7DB-6CB2-DBA9-B9990CA23E85}"/>
          </ac:spMkLst>
        </pc:spChg>
        <pc:spChg chg="add del mod">
          <ac:chgData name="cefepahannah@CEFofPhiladelphiacounty.onmicrosoft.com" userId="0d7ccdab-feff-4ab1-bc18-308e87b700b6" providerId="ADAL" clId="{A473EEB4-B982-440C-A6B1-D73AE17A2AB7}" dt="2022-09-07T18:39:37.390" v="696" actId="478"/>
          <ac:spMkLst>
            <pc:docMk/>
            <pc:sldMk cId="2815049059" sldId="309"/>
            <ac:spMk id="5" creationId="{FCE54072-7D2F-99B2-5DD4-A9377AA4771F}"/>
          </ac:spMkLst>
        </pc:spChg>
        <pc:spChg chg="add del mod">
          <ac:chgData name="cefepahannah@CEFofPhiladelphiacounty.onmicrosoft.com" userId="0d7ccdab-feff-4ab1-bc18-308e87b700b6" providerId="ADAL" clId="{A473EEB4-B982-440C-A6B1-D73AE17A2AB7}" dt="2022-09-07T18:39:22.199" v="690" actId="478"/>
          <ac:spMkLst>
            <pc:docMk/>
            <pc:sldMk cId="2815049059" sldId="309"/>
            <ac:spMk id="7" creationId="{C46BAF37-4F1C-1C55-F8C1-6CDEB08B3EC5}"/>
          </ac:spMkLst>
        </pc:spChg>
        <pc:spChg chg="add del mod">
          <ac:chgData name="cefepahannah@CEFofPhiladelphiacounty.onmicrosoft.com" userId="0d7ccdab-feff-4ab1-bc18-308e87b700b6" providerId="ADAL" clId="{A473EEB4-B982-440C-A6B1-D73AE17A2AB7}" dt="2022-09-07T18:39:22.199" v="690" actId="478"/>
          <ac:spMkLst>
            <pc:docMk/>
            <pc:sldMk cId="2815049059" sldId="309"/>
            <ac:spMk id="8" creationId="{67964984-3626-CADC-035E-A2F0F3998B30}"/>
          </ac:spMkLst>
        </pc:spChg>
        <pc:spChg chg="add del mod">
          <ac:chgData name="cefepahannah@CEFofPhiladelphiacounty.onmicrosoft.com" userId="0d7ccdab-feff-4ab1-bc18-308e87b700b6" providerId="ADAL" clId="{A473EEB4-B982-440C-A6B1-D73AE17A2AB7}" dt="2022-09-07T18:39:22.199" v="690" actId="478"/>
          <ac:spMkLst>
            <pc:docMk/>
            <pc:sldMk cId="2815049059" sldId="309"/>
            <ac:spMk id="9" creationId="{66CA991F-5B72-5BB3-1C0C-B3538427845C}"/>
          </ac:spMkLst>
        </pc:spChg>
        <pc:spChg chg="add del mod">
          <ac:chgData name="cefepahannah@CEFofPhiladelphiacounty.onmicrosoft.com" userId="0d7ccdab-feff-4ab1-bc18-308e87b700b6" providerId="ADAL" clId="{A473EEB4-B982-440C-A6B1-D73AE17A2AB7}" dt="2022-09-07T18:39:25.381" v="691" actId="478"/>
          <ac:spMkLst>
            <pc:docMk/>
            <pc:sldMk cId="2815049059" sldId="309"/>
            <ac:spMk id="10" creationId="{11D82F19-9DF3-E5B5-AD6D-B5CD3E2143C4}"/>
          </ac:spMkLst>
        </pc:spChg>
        <pc:spChg chg="add del mod">
          <ac:chgData name="cefepahannah@CEFofPhiladelphiacounty.onmicrosoft.com" userId="0d7ccdab-feff-4ab1-bc18-308e87b700b6" providerId="ADAL" clId="{A473EEB4-B982-440C-A6B1-D73AE17A2AB7}" dt="2022-09-07T18:39:22.199" v="690" actId="478"/>
          <ac:spMkLst>
            <pc:docMk/>
            <pc:sldMk cId="2815049059" sldId="309"/>
            <ac:spMk id="11" creationId="{11691AB2-D010-4287-4101-515614C92933}"/>
          </ac:spMkLst>
        </pc:spChg>
        <pc:spChg chg="add del mod">
          <ac:chgData name="cefepahannah@CEFofPhiladelphiacounty.onmicrosoft.com" userId="0d7ccdab-feff-4ab1-bc18-308e87b700b6" providerId="ADAL" clId="{A473EEB4-B982-440C-A6B1-D73AE17A2AB7}" dt="2022-09-07T18:39:22.199" v="690" actId="478"/>
          <ac:spMkLst>
            <pc:docMk/>
            <pc:sldMk cId="2815049059" sldId="309"/>
            <ac:spMk id="12" creationId="{78FB1844-EFFE-CF7F-4FF2-1E6A8E19E293}"/>
          </ac:spMkLst>
        </pc:spChg>
        <pc:picChg chg="add del mod">
          <ac:chgData name="cefepahannah@CEFofPhiladelphiacounty.onmicrosoft.com" userId="0d7ccdab-feff-4ab1-bc18-308e87b700b6" providerId="ADAL" clId="{A473EEB4-B982-440C-A6B1-D73AE17A2AB7}" dt="2022-09-07T18:39:18.834" v="689" actId="478"/>
          <ac:picMkLst>
            <pc:docMk/>
            <pc:sldMk cId="2815049059" sldId="309"/>
            <ac:picMk id="3" creationId="{9365A0D0-6EF4-4F89-E3A4-B4915296CE63}"/>
          </ac:picMkLst>
        </pc:picChg>
        <pc:picChg chg="add del mod">
          <ac:chgData name="cefepahannah@CEFofPhiladelphiacounty.onmicrosoft.com" userId="0d7ccdab-feff-4ab1-bc18-308e87b700b6" providerId="ADAL" clId="{A473EEB4-B982-440C-A6B1-D73AE17A2AB7}" dt="2022-09-07T17:54:25.499" v="226"/>
          <ac:picMkLst>
            <pc:docMk/>
            <pc:sldMk cId="2815049059" sldId="309"/>
            <ac:picMk id="6" creationId="{5F3AB2F0-7FF1-3378-FFBA-510AF33B5C8D}"/>
          </ac:picMkLst>
        </pc:picChg>
      </pc:sldChg>
      <pc:sldChg chg="add del">
        <pc:chgData name="cefepahannah@CEFofPhiladelphiacounty.onmicrosoft.com" userId="0d7ccdab-feff-4ab1-bc18-308e87b700b6" providerId="ADAL" clId="{A473EEB4-B982-440C-A6B1-D73AE17A2AB7}" dt="2022-09-13T15:24:12.193" v="772" actId="47"/>
        <pc:sldMkLst>
          <pc:docMk/>
          <pc:sldMk cId="1444781597" sldId="310"/>
        </pc:sldMkLst>
      </pc:sldChg>
      <pc:sldChg chg="new del">
        <pc:chgData name="cefepahannah@CEFofPhiladelphiacounty.onmicrosoft.com" userId="0d7ccdab-feff-4ab1-bc18-308e87b700b6" providerId="ADAL" clId="{A473EEB4-B982-440C-A6B1-D73AE17A2AB7}" dt="2022-09-13T15:22:31.371" v="765" actId="47"/>
        <pc:sldMkLst>
          <pc:docMk/>
          <pc:sldMk cId="953195913" sldId="311"/>
        </pc:sldMkLst>
      </pc:sldChg>
      <pc:sldChg chg="new del ord">
        <pc:chgData name="cefepahannah@CEFofPhiladelphiacounty.onmicrosoft.com" userId="0d7ccdab-feff-4ab1-bc18-308e87b700b6" providerId="ADAL" clId="{A473EEB4-B982-440C-A6B1-D73AE17A2AB7}" dt="2022-09-13T15:24:11.457" v="771" actId="47"/>
        <pc:sldMkLst>
          <pc:docMk/>
          <pc:sldMk cId="430620238" sldId="312"/>
        </pc:sldMkLst>
      </pc:sldChg>
      <pc:sldChg chg="addSp modSp new mod modNotesTx">
        <pc:chgData name="cefepahannah@CEFofPhiladelphiacounty.onmicrosoft.com" userId="0d7ccdab-feff-4ab1-bc18-308e87b700b6" providerId="ADAL" clId="{A473EEB4-B982-440C-A6B1-D73AE17A2AB7}" dt="2022-09-13T15:24:55.565" v="819" actId="20577"/>
        <pc:sldMkLst>
          <pc:docMk/>
          <pc:sldMk cId="3201449567" sldId="313"/>
        </pc:sldMkLst>
        <pc:picChg chg="add mod">
          <ac:chgData name="cefepahannah@CEFofPhiladelphiacounty.onmicrosoft.com" userId="0d7ccdab-feff-4ab1-bc18-308e87b700b6" providerId="ADAL" clId="{A473EEB4-B982-440C-A6B1-D73AE17A2AB7}" dt="2022-09-13T15:13:24.666" v="711" actId="962"/>
          <ac:picMkLst>
            <pc:docMk/>
            <pc:sldMk cId="3201449567" sldId="313"/>
            <ac:picMk id="3" creationId="{3EDAE36B-78C7-2920-9F7B-B04014038860}"/>
          </ac:picMkLst>
        </pc:picChg>
      </pc:sldChg>
      <pc:sldChg chg="add">
        <pc:chgData name="cefepahannah@CEFofPhiladelphiacounty.onmicrosoft.com" userId="0d7ccdab-feff-4ab1-bc18-308e87b700b6" providerId="ADAL" clId="{A473EEB4-B982-440C-A6B1-D73AE17A2AB7}" dt="2022-09-15T19:16:33.460" v="896"/>
        <pc:sldMkLst>
          <pc:docMk/>
          <pc:sldMk cId="452230800" sldId="314"/>
        </pc:sldMkLst>
      </pc:sldChg>
      <pc:sldChg chg="new del">
        <pc:chgData name="cefepahannah@CEFofPhiladelphiacounty.onmicrosoft.com" userId="0d7ccdab-feff-4ab1-bc18-308e87b700b6" providerId="ADAL" clId="{A473EEB4-B982-440C-A6B1-D73AE17A2AB7}" dt="2022-09-13T15:24:10.581" v="770" actId="47"/>
        <pc:sldMkLst>
          <pc:docMk/>
          <pc:sldMk cId="757989033" sldId="314"/>
        </pc:sldMkLst>
      </pc:sldChg>
      <pc:sldChg chg="add del modNotesTx">
        <pc:chgData name="cefepahannah@CEFofPhiladelphiacounty.onmicrosoft.com" userId="0d7ccdab-feff-4ab1-bc18-308e87b700b6" providerId="ADAL" clId="{A473EEB4-B982-440C-A6B1-D73AE17A2AB7}" dt="2022-09-13T16:53:36.333" v="894" actId="47"/>
        <pc:sldMkLst>
          <pc:docMk/>
          <pc:sldMk cId="31082337" sldId="315"/>
        </pc:sldMkLst>
      </pc:sldChg>
      <pc:sldChg chg="add">
        <pc:chgData name="cefepahannah@CEFofPhiladelphiacounty.onmicrosoft.com" userId="0d7ccdab-feff-4ab1-bc18-308e87b700b6" providerId="ADAL" clId="{A473EEB4-B982-440C-A6B1-D73AE17A2AB7}" dt="2022-09-15T19:16:33.460" v="896"/>
        <pc:sldMkLst>
          <pc:docMk/>
          <pc:sldMk cId="3275289308" sldId="315"/>
        </pc:sldMkLst>
      </pc:sldChg>
      <pc:sldChg chg="add del">
        <pc:chgData name="cefepahannah@CEFofPhiladelphiacounty.onmicrosoft.com" userId="0d7ccdab-feff-4ab1-bc18-308e87b700b6" providerId="ADAL" clId="{A473EEB4-B982-440C-A6B1-D73AE17A2AB7}" dt="2022-09-13T16:53:37.025" v="895" actId="47"/>
        <pc:sldMkLst>
          <pc:docMk/>
          <pc:sldMk cId="257996909" sldId="316"/>
        </pc:sldMkLst>
      </pc:sldChg>
      <pc:sldChg chg="add del ord">
        <pc:chgData name="cefepahannah@CEFofPhiladelphiacounty.onmicrosoft.com" userId="0d7ccdab-feff-4ab1-bc18-308e87b700b6" providerId="ADAL" clId="{A473EEB4-B982-440C-A6B1-D73AE17A2AB7}" dt="2022-09-28T16:29:24.462" v="938" actId="47"/>
        <pc:sldMkLst>
          <pc:docMk/>
          <pc:sldMk cId="2769759355" sldId="316"/>
        </pc:sldMkLst>
      </pc:sldChg>
      <pc:sldChg chg="addSp delSp modSp new mod">
        <pc:chgData name="cefepahannah@CEFofPhiladelphiacounty.onmicrosoft.com" userId="0d7ccdab-feff-4ab1-bc18-308e87b700b6" providerId="ADAL" clId="{A473EEB4-B982-440C-A6B1-D73AE17A2AB7}" dt="2022-10-05T22:37:20.001" v="984" actId="962"/>
        <pc:sldMkLst>
          <pc:docMk/>
          <pc:sldMk cId="3785868515" sldId="317"/>
        </pc:sldMkLst>
        <pc:picChg chg="add del mod">
          <ac:chgData name="cefepahannah@CEFofPhiladelphiacounty.onmicrosoft.com" userId="0d7ccdab-feff-4ab1-bc18-308e87b700b6" providerId="ADAL" clId="{A473EEB4-B982-440C-A6B1-D73AE17A2AB7}" dt="2022-10-05T22:37:08.256" v="981" actId="478"/>
          <ac:picMkLst>
            <pc:docMk/>
            <pc:sldMk cId="3785868515" sldId="317"/>
            <ac:picMk id="3" creationId="{69D1AACF-CE86-D554-A3F8-6286EC241782}"/>
          </ac:picMkLst>
        </pc:picChg>
        <pc:picChg chg="add mod">
          <ac:chgData name="cefepahannah@CEFofPhiladelphiacounty.onmicrosoft.com" userId="0d7ccdab-feff-4ab1-bc18-308e87b700b6" providerId="ADAL" clId="{A473EEB4-B982-440C-A6B1-D73AE17A2AB7}" dt="2022-10-05T22:37:20.001" v="984" actId="962"/>
          <ac:picMkLst>
            <pc:docMk/>
            <pc:sldMk cId="3785868515" sldId="317"/>
            <ac:picMk id="4" creationId="{40DD9913-4FF0-7194-6414-4C501BC53EC9}"/>
          </ac:picMkLst>
        </pc:picChg>
      </pc:sldChg>
      <pc:sldChg chg="add ord">
        <pc:chgData name="cefepahannah@CEFofPhiladelphiacounty.onmicrosoft.com" userId="0d7ccdab-feff-4ab1-bc18-308e87b700b6" providerId="ADAL" clId="{A473EEB4-B982-440C-A6B1-D73AE17A2AB7}" dt="2022-09-28T16:29:21.909" v="937"/>
        <pc:sldMkLst>
          <pc:docMk/>
          <pc:sldMk cId="14962386" sldId="318"/>
        </pc:sldMkLst>
      </pc:sldChg>
      <pc:sldChg chg="add ord">
        <pc:chgData name="cefepahannah@CEFofPhiladelphiacounty.onmicrosoft.com" userId="0d7ccdab-feff-4ab1-bc18-308e87b700b6" providerId="ADAL" clId="{A473EEB4-B982-440C-A6B1-D73AE17A2AB7}" dt="2022-09-28T16:30:22.906" v="946"/>
        <pc:sldMkLst>
          <pc:docMk/>
          <pc:sldMk cId="3232156803" sldId="319"/>
        </pc:sldMkLst>
      </pc:sldChg>
      <pc:sldChg chg="add del ord">
        <pc:chgData name="cefepahannah@CEFofPhiladelphiacounty.onmicrosoft.com" userId="0d7ccdab-feff-4ab1-bc18-308e87b700b6" providerId="ADAL" clId="{A473EEB4-B982-440C-A6B1-D73AE17A2AB7}" dt="2022-10-05T22:38:08.123" v="992" actId="47"/>
        <pc:sldMkLst>
          <pc:docMk/>
          <pc:sldMk cId="4168415975" sldId="320"/>
        </pc:sldMkLst>
      </pc:sldChg>
      <pc:sldChg chg="addSp modSp new mod">
        <pc:chgData name="cefepahannah@CEFofPhiladelphiacounty.onmicrosoft.com" userId="0d7ccdab-feff-4ab1-bc18-308e87b700b6" providerId="ADAL" clId="{A473EEB4-B982-440C-A6B1-D73AE17A2AB7}" dt="2022-10-05T22:37:32.624" v="988" actId="962"/>
        <pc:sldMkLst>
          <pc:docMk/>
          <pc:sldMk cId="3585700069" sldId="321"/>
        </pc:sldMkLst>
        <pc:picChg chg="add mod">
          <ac:chgData name="cefepahannah@CEFofPhiladelphiacounty.onmicrosoft.com" userId="0d7ccdab-feff-4ab1-bc18-308e87b700b6" providerId="ADAL" clId="{A473EEB4-B982-440C-A6B1-D73AE17A2AB7}" dt="2022-10-05T22:37:32.624" v="988" actId="962"/>
          <ac:picMkLst>
            <pc:docMk/>
            <pc:sldMk cId="3585700069" sldId="321"/>
            <ac:picMk id="3" creationId="{39DD92A6-7CA4-E7CE-0F31-2849293A5F58}"/>
          </ac:picMkLst>
        </pc:picChg>
      </pc:sldChg>
      <pc:sldChg chg="add ord">
        <pc:chgData name="cefepahannah@CEFofPhiladelphiacounty.onmicrosoft.com" userId="0d7ccdab-feff-4ab1-bc18-308e87b700b6" providerId="ADAL" clId="{A473EEB4-B982-440C-A6B1-D73AE17A2AB7}" dt="2022-10-05T22:38:06.027" v="991"/>
        <pc:sldMkLst>
          <pc:docMk/>
          <pc:sldMk cId="3949127341" sldId="322"/>
        </pc:sldMkLst>
      </pc:sldChg>
      <pc:sldMasterChg chg="del delSldLayout">
        <pc:chgData name="cefepahannah@CEFofPhiladelphiacounty.onmicrosoft.com" userId="0d7ccdab-feff-4ab1-bc18-308e87b700b6" providerId="ADAL" clId="{A473EEB4-B982-440C-A6B1-D73AE17A2AB7}" dt="2022-09-08T17:30:19.647" v="699" actId="47"/>
        <pc:sldMasterMkLst>
          <pc:docMk/>
          <pc:sldMasterMk cId="2292130335" sldId="2147483660"/>
        </pc:sldMasterMkLst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4117198409" sldId="2147483661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1358063007" sldId="2147483662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3663503086" sldId="2147483663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3010537291" sldId="2147483664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567407564" sldId="2147483665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243924716" sldId="2147483666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1251743765" sldId="2147483667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597045338" sldId="2147483668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1909092747" sldId="2147483669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3971686022" sldId="2147483670"/>
          </pc:sldLayoutMkLst>
        </pc:sldLayoutChg>
        <pc:sldLayoutChg chg="del">
          <pc:chgData name="cefepahannah@CEFofPhiladelphiacounty.onmicrosoft.com" userId="0d7ccdab-feff-4ab1-bc18-308e87b700b6" providerId="ADAL" clId="{A473EEB4-B982-440C-A6B1-D73AE17A2AB7}" dt="2022-09-08T17:30:19.647" v="699" actId="47"/>
          <pc:sldLayoutMkLst>
            <pc:docMk/>
            <pc:sldMasterMk cId="2292130335" sldId="2147483660"/>
            <pc:sldLayoutMk cId="2500266536" sldId="2147483671"/>
          </pc:sldLayoutMkLst>
        </pc:sldLayoutChg>
      </pc:sldMasterChg>
      <pc:sldMasterChg chg="del delSldLayout">
        <pc:chgData name="cefepahannah@CEFofPhiladelphiacounty.onmicrosoft.com" userId="0d7ccdab-feff-4ab1-bc18-308e87b700b6" providerId="ADAL" clId="{A473EEB4-B982-440C-A6B1-D73AE17A2AB7}" dt="2022-09-13T16:53:37.025" v="895" actId="47"/>
        <pc:sldMasterMkLst>
          <pc:docMk/>
          <pc:sldMasterMk cId="3442935138" sldId="2147483660"/>
        </pc:sldMasterMkLst>
        <pc:sldLayoutChg chg="del">
          <pc:chgData name="cefepahannah@CEFofPhiladelphiacounty.onmicrosoft.com" userId="0d7ccdab-feff-4ab1-bc18-308e87b700b6" providerId="ADAL" clId="{A473EEB4-B982-440C-A6B1-D73AE17A2AB7}" dt="2022-09-13T16:53:37.025" v="895" actId="47"/>
          <pc:sldLayoutMkLst>
            <pc:docMk/>
            <pc:sldMasterMk cId="3442935138" sldId="2147483660"/>
            <pc:sldLayoutMk cId="311326376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F6472-53A8-420E-B2A2-E8EC04B15D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073C1-C254-4CF9-9686-75024D77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3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we get ready to pray…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Obey, Obey the Lord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>
                <a:latin typeface="ArialMT"/>
              </a:rPr>
              <a:t>MV game: “Do as I Do”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4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23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6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19A3-116A-9B26-A960-E46099B56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4D317-5C13-7F86-FAE4-BCC28E4DA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75161-FE0F-A0E3-FB0A-65AC457E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15695-BE91-5A1B-1524-59AB7672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AE05D-BF2E-8F48-4557-416B4130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4CD24-178B-4C93-812B-7888332951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71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6816-1ECB-9781-5CE1-11603622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BBA0A-D434-A813-94C6-3064A69DB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5273-C64C-CE5C-C792-11A7ACDA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0AF68-A47A-A2A1-1DE9-77774081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1C1A-9078-19DA-5B3D-A7FB6769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851C5-7C55-4328-98C8-D66348FDA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43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8EB18-55ED-8B6B-DB13-79353BFBD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1EFD5-8E80-463C-8698-4DAB5C816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6356-4AA2-9D9E-0306-7DED84BC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9B6CC-F4C0-64CC-2C5F-2B3C885D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67FA-82B0-55C7-8379-BA4CE046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21E06-392E-4DFB-819C-94DB852B3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29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57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05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4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11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4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B717-5D06-89DF-9E73-25976609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F502-940B-9B5B-C6B6-8C3D3D59C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3607-A942-23FE-84CB-D15979FB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CEFAC-F8CE-5591-43A3-48A91EAB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544C5-4879-A6BE-079B-CBF14DE8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FC9A0-9EA4-4392-92A8-241606AC0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721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89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6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5676-6D6B-2E1A-2EFB-0AD97279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54C35-60C4-DBC3-5FBB-3B88271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53A92-7558-E765-E575-27F111EB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E3820-DA78-30C0-58B1-A3BFFCB1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115E9-7EBB-267C-E9A6-A993DE1D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BA190-0624-4807-AE00-DC438933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77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333B-2357-3FC2-279E-BBB0053A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30149-8563-1C8E-C58B-362224C43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16A62-EA0E-475B-7499-504C22F9E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F5C62-B99F-D9A8-66CE-9B9631C3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98802-8419-8DD8-B720-77CEFA7F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4C07A-5F6C-A3D1-EAF5-765AE3D9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ECFB1-A6EB-42D5-8FE6-405149522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83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42CF-5662-6C71-F9CF-C0C172C7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8CC23-8648-1BF3-AF0D-47DAA052C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E6735-1209-F4AA-6390-581DC274F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67BC8-206D-BF2F-D41E-A1E77C1AE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3461BF-DA61-2E6A-F765-442F56528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83E7B-1ADC-6383-66C2-D3334AB1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ECA98-F68D-4A72-330C-98FFA5160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6AF2D1-BE05-4031-111F-F2116EBA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993F9-97FD-4354-9732-EA21FC1AF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5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25FE-086C-2E30-23FA-EF4FAD5C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92673-77B6-2F84-077B-75B41981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66A13-13A0-74BE-7267-C4C63DDF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A3625-1712-47B6-8440-C3EEB847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D132C-665A-4B51-B9A6-E521F4C46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33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8F47E-C17A-FB0D-69C0-5E2BCE22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AF78E-8CA6-05C1-37A4-34D06E36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A4BD1-1EE3-72EE-7581-E8702B5F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7752-C0C8-408B-BD04-C28BDFD1C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66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95E6-4CB0-78D4-866B-AA7D3373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FF96-ED5D-AE7A-748A-4069FF26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B7ADD-F85D-6A9E-3949-E7A3933D7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72602-7F3D-4029-9E34-D5CB7A3B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18D04-ED46-876C-CFD5-B0929A4D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FAF4A-3193-8400-B5BD-6D8CB1ED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C0B7D-16BC-4935-94D0-6CE1A2AC2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67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3E99-EE11-BD28-8D6D-DE96D9C8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895D7-4530-95AB-FCF7-0FED93EB1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618E1-E39F-870F-078B-2AA6AA798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07BB6-86A1-DBFF-020B-BB116679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DAD9C-3E76-D496-AFBD-BE39D303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E7A5F-C961-67EA-DEB5-9A8B5D39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AC344-6557-4AC0-9271-B7115E0CB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6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EAFA15-87A5-FE1A-537E-9C9737245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4C8583-7C05-0A62-FB9F-5F59D194A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0444A5-1ED6-D7B9-611C-E441771883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D39B5B-1E09-94A8-0354-C303E72EE7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64AC91-5690-21C8-DB37-FF2DA8D7E2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723EB77-8759-46EF-B665-0D9D468531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75DE-BEA3-46B1-A841-923E13EEC69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7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894EA6-DDAE-D9A2-FABE-BB94C3E8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89323D-871C-59C9-615E-1D6C83FD2749}"/>
              </a:ext>
            </a:extLst>
          </p:cNvPr>
          <p:cNvSpPr/>
          <p:nvPr/>
        </p:nvSpPr>
        <p:spPr>
          <a:xfrm>
            <a:off x="-22497" y="7239000"/>
            <a:ext cx="13004800" cy="1766977"/>
          </a:xfrm>
          <a:prstGeom prst="rect">
            <a:avLst/>
          </a:prstGeom>
          <a:solidFill>
            <a:srgbClr val="D4EDD4">
              <a:alpha val="4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C1798-C206-8B19-19AD-563FBC53B132}"/>
              </a:ext>
            </a:extLst>
          </p:cNvPr>
          <p:cNvSpPr/>
          <p:nvPr/>
        </p:nvSpPr>
        <p:spPr>
          <a:xfrm>
            <a:off x="6175103" y="7471151"/>
            <a:ext cx="685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JOSEPH - 3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7A336E-B3A4-D5D9-81B0-999DEFF14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0" b="55128"/>
          <a:stretch/>
        </p:blipFill>
        <p:spPr bwMode="auto">
          <a:xfrm>
            <a:off x="1244600" y="7239000"/>
            <a:ext cx="976044" cy="17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0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vereign (1)">
            <a:hlinkClick r:id="" action="ppaction://media"/>
            <a:extLst>
              <a:ext uri="{FF2B5EF4-FFF2-40B4-BE49-F238E27FC236}">
                <a16:creationId xmlns:a16="http://schemas.microsoft.com/office/drawing/2014/main" id="{1B4CEC17-89C3-A156-A5D6-72EE0535A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0E74F36-A08C-BAA4-C28B-B4283085B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6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05DE95-A62C-8942-598F-B2082DFF4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73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B9D05D-E228-2B26-7778-1BFAD3C8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8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25161F7-BE75-3798-F4B9-8628177E0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5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B9D05D-E228-2B26-7778-1BFAD3C8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654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C3C28-EFBD-29D1-D814-71289CBE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6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9A2DA02-9134-216E-40AD-B697DBB7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5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C3C28-EFBD-29D1-D814-71289CBE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2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E29A69C-9396-E763-26CA-288744680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541ACA1-FF0B-8B90-FE8B-BDA8B76AC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9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E29A69C-9396-E763-26CA-288744680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5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3CA2446-2350-F77A-2DF4-827210165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24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miling&#10;&#10;Description automatically generated with low confidence">
            <a:extLst>
              <a:ext uri="{FF2B5EF4-FFF2-40B4-BE49-F238E27FC236}">
                <a16:creationId xmlns:a16="http://schemas.microsoft.com/office/drawing/2014/main" id="{40DD9913-4FF0-7194-6414-4C501BC5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68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, different&#10;&#10;Description automatically generated">
            <a:extLst>
              <a:ext uri="{FF2B5EF4-FFF2-40B4-BE49-F238E27FC236}">
                <a16:creationId xmlns:a16="http://schemas.microsoft.com/office/drawing/2014/main" id="{39DD92A6-7CA4-E7CE-0F31-2849293A5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00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2ACD0F6-8A3E-CE23-C5EF-C98D358B4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7" y="0"/>
            <a:ext cx="1307589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27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B405B-659D-3C90-1EF0-5F6B1FFD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holding a vase of flowers&#10;&#10;Description automatically generated with medium confidence">
            <a:extLst>
              <a:ext uri="{FF2B5EF4-FFF2-40B4-BE49-F238E27FC236}">
                <a16:creationId xmlns:a16="http://schemas.microsoft.com/office/drawing/2014/main" id="{A20C5EF0-B333-487B-0E78-1032C50E7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1906" r="-1016" b="38209"/>
          <a:stretch/>
        </p:blipFill>
        <p:spPr>
          <a:xfrm>
            <a:off x="-600892" y="-518160"/>
            <a:ext cx="6991610" cy="4563487"/>
          </a:xfrm>
          <a:prstGeom prst="cloudCallout">
            <a:avLst>
              <a:gd name="adj1" fmla="val -13920"/>
              <a:gd name="adj2" fmla="val 33303"/>
            </a:avLst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211F1B-2742-E723-FC5A-EA170B59D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86" y="5569131"/>
            <a:ext cx="6349820" cy="4702629"/>
          </a:xfrm>
          <a:prstGeom prst="cloudCallout">
            <a:avLst>
              <a:gd name="adj1" fmla="val -26762"/>
              <a:gd name="adj2" fmla="val 10907"/>
            </a:avLst>
          </a:prstGeom>
        </p:spPr>
      </p:pic>
    </p:spTree>
    <p:extLst>
      <p:ext uri="{BB962C8B-B14F-4D97-AF65-F5344CB8AC3E}">
        <p14:creationId xmlns:p14="http://schemas.microsoft.com/office/powerpoint/2010/main" val="19217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42DA9-0889-1F57-4578-89D6DECB9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08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6137B7-E091-F1E0-6EC4-4E552341B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miling&#10;&#10;Description automatically generated with low confidence">
            <a:extLst>
              <a:ext uri="{FF2B5EF4-FFF2-40B4-BE49-F238E27FC236}">
                <a16:creationId xmlns:a16="http://schemas.microsoft.com/office/drawing/2014/main" id="{40DD9913-4FF0-7194-6414-4C501BC5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2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3A6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096" y="364856"/>
            <a:ext cx="12484608" cy="9052785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88640" y="8203667"/>
            <a:ext cx="6827520" cy="0"/>
          </a:xfrm>
          <a:prstGeom prst="line">
            <a:avLst/>
          </a:prstGeom>
          <a:ln>
            <a:solidFill>
              <a:srgbClr val="3A6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3729566-FF79-F6BE-9F96-1DD57181EFA9}"/>
              </a:ext>
            </a:extLst>
          </p:cNvPr>
          <p:cNvSpPr/>
          <p:nvPr/>
        </p:nvSpPr>
        <p:spPr>
          <a:xfrm>
            <a:off x="1183978" y="6083350"/>
            <a:ext cx="10631424" cy="22191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600" b="0" cap="none" spc="0">
                <a:ln w="0"/>
                <a:solidFill>
                  <a:srgbClr val="3A656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Prayer</a:t>
            </a:r>
          </a:p>
        </p:txBody>
      </p:sp>
      <p:pic>
        <p:nvPicPr>
          <p:cNvPr id="3" name="Picture 2" descr="A picture containing person, group, crowd&#10;&#10;Description automatically generated">
            <a:extLst>
              <a:ext uri="{FF2B5EF4-FFF2-40B4-BE49-F238E27FC236}">
                <a16:creationId xmlns:a16="http://schemas.microsoft.com/office/drawing/2014/main" id="{E4B77807-C9AC-75D7-AE37-F419EFB8DA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4" r="2" b="34721"/>
          <a:stretch/>
        </p:blipFill>
        <p:spPr>
          <a:xfrm>
            <a:off x="260096" y="364856"/>
            <a:ext cx="12484608" cy="5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2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unset&#10;&#10;Description automatically generated">
            <a:extLst>
              <a:ext uri="{FF2B5EF4-FFF2-40B4-BE49-F238E27FC236}">
                <a16:creationId xmlns:a16="http://schemas.microsoft.com/office/drawing/2014/main" id="{FD3165AD-FD26-6FAB-E121-C5BF63093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32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F311-8421-469D-B858-BBE8E7AC27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2BAF0-D4C2-4212-9EAD-59DDB71D2C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BCCB544-F0C2-4183-92F7-EF169AC6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" y="-1"/>
            <a:ext cx="1298892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5AB6B-6D4C-4507-A82F-F5C72A5FE7E6}"/>
              </a:ext>
            </a:extLst>
          </p:cNvPr>
          <p:cNvSpPr txBox="1"/>
          <p:nvPr/>
        </p:nvSpPr>
        <p:spPr>
          <a:xfrm>
            <a:off x="1545277" y="2096288"/>
            <a:ext cx="9914247" cy="442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387">
                <a:solidFill>
                  <a:prstClr val="black"/>
                </a:solidFill>
                <a:latin typeface="Arial Rounded MT Bold" panose="020F0704030504030204" pitchFamily="34" charset="0"/>
              </a:rPr>
              <a:t>THE GOSPEL “MEMORY GAME”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8CB25-A502-489A-B3F6-8944A068DA90}"/>
              </a:ext>
            </a:extLst>
          </p:cNvPr>
          <p:cNvSpPr txBox="1"/>
          <p:nvPr/>
        </p:nvSpPr>
        <p:spPr>
          <a:xfrm>
            <a:off x="1202943" y="7829055"/>
            <a:ext cx="9680924" cy="617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13">
                <a:solidFill>
                  <a:prstClr val="black"/>
                </a:solidFill>
                <a:latin typeface="Calibri" panose="020F0502020204030204"/>
              </a:rPr>
              <a:t>- Play like “Concentration.”</a:t>
            </a:r>
          </a:p>
        </p:txBody>
      </p:sp>
    </p:spTree>
    <p:extLst>
      <p:ext uri="{BB962C8B-B14F-4D97-AF65-F5344CB8AC3E}">
        <p14:creationId xmlns:p14="http://schemas.microsoft.com/office/powerpoint/2010/main" val="1928388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 descr="See the source image">
            <a:extLst>
              <a:ext uri="{FF2B5EF4-FFF2-40B4-BE49-F238E27FC236}">
                <a16:creationId xmlns:a16="http://schemas.microsoft.com/office/drawing/2014/main" id="{0311F42F-D3C3-4645-A98C-2C6DDF6F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" y="-1"/>
            <a:ext cx="1298892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376415-7B67-46EA-A7B8-252D1310A019}"/>
              </a:ext>
            </a:extLst>
          </p:cNvPr>
          <p:cNvSpPr/>
          <p:nvPr/>
        </p:nvSpPr>
        <p:spPr>
          <a:xfrm>
            <a:off x="6502400" y="171295"/>
            <a:ext cx="2991104" cy="2991104"/>
          </a:xfrm>
          <a:prstGeom prst="rect">
            <a:avLst/>
          </a:prstGeom>
          <a:solidFill>
            <a:srgbClr val="FF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60E1C-46CF-4F4F-BC67-E9FA6D652A92}"/>
              </a:ext>
            </a:extLst>
          </p:cNvPr>
          <p:cNvSpPr/>
          <p:nvPr/>
        </p:nvSpPr>
        <p:spPr>
          <a:xfrm>
            <a:off x="3323182" y="178563"/>
            <a:ext cx="2991104" cy="2991104"/>
          </a:xfrm>
          <a:prstGeom prst="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6F2165-6D26-447A-B9F1-22F151038235}"/>
              </a:ext>
            </a:extLst>
          </p:cNvPr>
          <p:cNvSpPr/>
          <p:nvPr/>
        </p:nvSpPr>
        <p:spPr>
          <a:xfrm>
            <a:off x="9777054" y="6507803"/>
            <a:ext cx="2991104" cy="2991104"/>
          </a:xfrm>
          <a:prstGeom prst="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AF270D-168C-4E7B-81BF-FA4C99C2E150}"/>
              </a:ext>
            </a:extLst>
          </p:cNvPr>
          <p:cNvSpPr/>
          <p:nvPr/>
        </p:nvSpPr>
        <p:spPr>
          <a:xfrm>
            <a:off x="122055" y="6507803"/>
            <a:ext cx="2991104" cy="2991104"/>
          </a:xfrm>
          <a:prstGeom prst="rect">
            <a:avLst/>
          </a:prstGeom>
          <a:solidFill>
            <a:srgbClr val="FF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F1" descr="Icon&#10;&#10;Description automatically generated">
            <a:extLst>
              <a:ext uri="{FF2B5EF4-FFF2-40B4-BE49-F238E27FC236}">
                <a16:creationId xmlns:a16="http://schemas.microsoft.com/office/drawing/2014/main" id="{5B8EE765-F882-4478-90BC-47884092C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-74" r="17667" b="1704"/>
          <a:stretch/>
        </p:blipFill>
        <p:spPr>
          <a:xfrm>
            <a:off x="130047" y="147593"/>
            <a:ext cx="3005019" cy="2991104"/>
          </a:xfrm>
          <a:prstGeom prst="rect">
            <a:avLst/>
          </a:prstGeom>
        </p:spPr>
      </p:pic>
      <p:pic>
        <p:nvPicPr>
          <p:cNvPr id="24" name="F 2" descr="A picture containing text&#10;&#10;Description automatically generated">
            <a:extLst>
              <a:ext uri="{FF2B5EF4-FFF2-40B4-BE49-F238E27FC236}">
                <a16:creationId xmlns:a16="http://schemas.microsoft.com/office/drawing/2014/main" id="{533736F8-D026-446F-B5E1-2173DAA8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519" r="17334"/>
          <a:stretch/>
        </p:blipFill>
        <p:spPr>
          <a:xfrm>
            <a:off x="3323180" y="420875"/>
            <a:ext cx="2991104" cy="2506479"/>
          </a:xfrm>
          <a:prstGeom prst="rect">
            <a:avLst/>
          </a:prstGeom>
        </p:spPr>
      </p:pic>
      <p:pic>
        <p:nvPicPr>
          <p:cNvPr id="18" name="F 3" descr="Icon&#10;&#10;Description automatically generated">
            <a:extLst>
              <a:ext uri="{FF2B5EF4-FFF2-40B4-BE49-F238E27FC236}">
                <a16:creationId xmlns:a16="http://schemas.microsoft.com/office/drawing/2014/main" id="{EF7915F8-EB55-41AC-8862-7CF56427B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-74" r="18778"/>
          <a:stretch/>
        </p:blipFill>
        <p:spPr>
          <a:xfrm>
            <a:off x="6509339" y="358934"/>
            <a:ext cx="2991104" cy="2568421"/>
          </a:xfrm>
          <a:prstGeom prst="rect">
            <a:avLst/>
          </a:prstGeom>
        </p:spPr>
      </p:pic>
      <p:pic>
        <p:nvPicPr>
          <p:cNvPr id="31" name="F 4">
            <a:extLst>
              <a:ext uri="{FF2B5EF4-FFF2-40B4-BE49-F238E27FC236}">
                <a16:creationId xmlns:a16="http://schemas.microsoft.com/office/drawing/2014/main" id="{9C0D8FF6-2872-4EF4-93B9-B15126287B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9" t="1912" r="22106" b="3137"/>
          <a:stretch/>
        </p:blipFill>
        <p:spPr>
          <a:xfrm>
            <a:off x="9777052" y="158705"/>
            <a:ext cx="2991104" cy="2979992"/>
          </a:xfrm>
          <a:prstGeom prst="rect">
            <a:avLst/>
          </a:prstGeom>
        </p:spPr>
      </p:pic>
      <p:pic>
        <p:nvPicPr>
          <p:cNvPr id="35" name="F 5">
            <a:extLst>
              <a:ext uri="{FF2B5EF4-FFF2-40B4-BE49-F238E27FC236}">
                <a16:creationId xmlns:a16="http://schemas.microsoft.com/office/drawing/2014/main" id="{48F9B663-200A-4918-9CED-3DC87EC3C9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9" t="1912" r="22106" b="3137"/>
          <a:stretch/>
        </p:blipFill>
        <p:spPr>
          <a:xfrm>
            <a:off x="130044" y="3299987"/>
            <a:ext cx="2991104" cy="2979992"/>
          </a:xfrm>
          <a:prstGeom prst="rect">
            <a:avLst/>
          </a:prstGeom>
        </p:spPr>
      </p:pic>
      <p:pic>
        <p:nvPicPr>
          <p:cNvPr id="28" name="F 6" descr="Icon&#10;&#10;Description automatically generated">
            <a:extLst>
              <a:ext uri="{FF2B5EF4-FFF2-40B4-BE49-F238E27FC236}">
                <a16:creationId xmlns:a16="http://schemas.microsoft.com/office/drawing/2014/main" id="{ADDC296E-F301-4E6E-B4B8-02F048D82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-74" r="17667" b="1704"/>
          <a:stretch/>
        </p:blipFill>
        <p:spPr>
          <a:xfrm>
            <a:off x="3341777" y="3290103"/>
            <a:ext cx="3005019" cy="2991104"/>
          </a:xfrm>
          <a:prstGeom prst="rect">
            <a:avLst/>
          </a:prstGeom>
        </p:spPr>
      </p:pic>
      <p:pic>
        <p:nvPicPr>
          <p:cNvPr id="29" name="F 7" descr="Icon&#10;&#10;Description automatically generated">
            <a:extLst>
              <a:ext uri="{FF2B5EF4-FFF2-40B4-BE49-F238E27FC236}">
                <a16:creationId xmlns:a16="http://schemas.microsoft.com/office/drawing/2014/main" id="{EB30E838-4568-4708-ABC1-8938F3C473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-277" r="21719"/>
          <a:stretch/>
        </p:blipFill>
        <p:spPr>
          <a:xfrm>
            <a:off x="6567425" y="3350038"/>
            <a:ext cx="2991104" cy="2906352"/>
          </a:xfrm>
          <a:prstGeom prst="rect">
            <a:avLst/>
          </a:prstGeom>
        </p:spPr>
      </p:pic>
      <p:pic>
        <p:nvPicPr>
          <p:cNvPr id="36" name="F 8" descr="A picture containing text&#10;&#10;Description automatically generated">
            <a:extLst>
              <a:ext uri="{FF2B5EF4-FFF2-40B4-BE49-F238E27FC236}">
                <a16:creationId xmlns:a16="http://schemas.microsoft.com/office/drawing/2014/main" id="{375A677F-5316-427E-A031-47A69D3603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24" r="23888"/>
          <a:stretch/>
        </p:blipFill>
        <p:spPr>
          <a:xfrm>
            <a:off x="9777053" y="3350038"/>
            <a:ext cx="3021035" cy="2906352"/>
          </a:xfrm>
          <a:prstGeom prst="rect">
            <a:avLst/>
          </a:prstGeom>
        </p:spPr>
      </p:pic>
      <p:pic>
        <p:nvPicPr>
          <p:cNvPr id="38" name="F 9" descr="Icon&#10;&#10;Description automatically generated">
            <a:extLst>
              <a:ext uri="{FF2B5EF4-FFF2-40B4-BE49-F238E27FC236}">
                <a16:creationId xmlns:a16="http://schemas.microsoft.com/office/drawing/2014/main" id="{5EA7B78E-76C2-4392-AEE3-DAB4F17E0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-74" r="18778"/>
          <a:stretch/>
        </p:blipFill>
        <p:spPr>
          <a:xfrm>
            <a:off x="128994" y="6695442"/>
            <a:ext cx="2991104" cy="2568421"/>
          </a:xfrm>
          <a:prstGeom prst="rect">
            <a:avLst/>
          </a:prstGeom>
        </p:spPr>
      </p:pic>
      <p:pic>
        <p:nvPicPr>
          <p:cNvPr id="21" name="F10" descr="A picture containing text&#10;&#10;Description automatically generated">
            <a:extLst>
              <a:ext uri="{FF2B5EF4-FFF2-40B4-BE49-F238E27FC236}">
                <a16:creationId xmlns:a16="http://schemas.microsoft.com/office/drawing/2014/main" id="{2A84B08B-EF42-41CC-A358-070FABABDB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24" r="23888"/>
          <a:stretch/>
        </p:blipFill>
        <p:spPr>
          <a:xfrm>
            <a:off x="3325762" y="6508109"/>
            <a:ext cx="3021035" cy="2991104"/>
          </a:xfrm>
          <a:prstGeom prst="rect">
            <a:avLst/>
          </a:prstGeom>
        </p:spPr>
      </p:pic>
      <p:pic>
        <p:nvPicPr>
          <p:cNvPr id="41" name="F 11" descr="Icon&#10;&#10;Description automatically generated">
            <a:extLst>
              <a:ext uri="{FF2B5EF4-FFF2-40B4-BE49-F238E27FC236}">
                <a16:creationId xmlns:a16="http://schemas.microsoft.com/office/drawing/2014/main" id="{C967E953-982E-41AD-8C4A-259DB5FC23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-277" r="21719"/>
          <a:stretch/>
        </p:blipFill>
        <p:spPr>
          <a:xfrm>
            <a:off x="6567425" y="6528779"/>
            <a:ext cx="2991104" cy="2991104"/>
          </a:xfrm>
          <a:prstGeom prst="rect">
            <a:avLst/>
          </a:prstGeom>
        </p:spPr>
      </p:pic>
      <p:pic>
        <p:nvPicPr>
          <p:cNvPr id="40" name="F 12" descr="A picture containing text&#10;&#10;Description automatically generated">
            <a:extLst>
              <a:ext uri="{FF2B5EF4-FFF2-40B4-BE49-F238E27FC236}">
                <a16:creationId xmlns:a16="http://schemas.microsoft.com/office/drawing/2014/main" id="{B77936DA-F940-41B5-A0C1-41877957E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519" r="17334"/>
          <a:stretch/>
        </p:blipFill>
        <p:spPr>
          <a:xfrm>
            <a:off x="9777052" y="6750116"/>
            <a:ext cx="2991104" cy="2506479"/>
          </a:xfrm>
          <a:prstGeom prst="rect">
            <a:avLst/>
          </a:prstGeom>
        </p:spPr>
      </p:pic>
      <p:sp>
        <p:nvSpPr>
          <p:cNvPr id="50" name="1">
            <a:extLst>
              <a:ext uri="{FF2B5EF4-FFF2-40B4-BE49-F238E27FC236}">
                <a16:creationId xmlns:a16="http://schemas.microsoft.com/office/drawing/2014/main" id="{DB527C93-B0C0-48A3-A8DC-DA326521D0A2}"/>
              </a:ext>
            </a:extLst>
          </p:cNvPr>
          <p:cNvSpPr/>
          <p:nvPr/>
        </p:nvSpPr>
        <p:spPr>
          <a:xfrm>
            <a:off x="117095" y="147592"/>
            <a:ext cx="3033604" cy="3014807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387">
                <a:solidFill>
                  <a:srgbClr val="FF8C8C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51" name="2">
            <a:extLst>
              <a:ext uri="{FF2B5EF4-FFF2-40B4-BE49-F238E27FC236}">
                <a16:creationId xmlns:a16="http://schemas.microsoft.com/office/drawing/2014/main" id="{7A8EA371-0DC2-49B3-A578-72516A44DFD4}"/>
              </a:ext>
            </a:extLst>
          </p:cNvPr>
          <p:cNvSpPr/>
          <p:nvPr/>
        </p:nvSpPr>
        <p:spPr>
          <a:xfrm>
            <a:off x="3289686" y="158100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52" name="3">
            <a:extLst>
              <a:ext uri="{FF2B5EF4-FFF2-40B4-BE49-F238E27FC236}">
                <a16:creationId xmlns:a16="http://schemas.microsoft.com/office/drawing/2014/main" id="{1351BF3B-6366-490A-A46D-8F52D1E8C798}"/>
              </a:ext>
            </a:extLst>
          </p:cNvPr>
          <p:cNvSpPr/>
          <p:nvPr/>
        </p:nvSpPr>
        <p:spPr>
          <a:xfrm>
            <a:off x="6514309" y="156812"/>
            <a:ext cx="3033604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53" name="4">
            <a:extLst>
              <a:ext uri="{FF2B5EF4-FFF2-40B4-BE49-F238E27FC236}">
                <a16:creationId xmlns:a16="http://schemas.microsoft.com/office/drawing/2014/main" id="{1343A8C8-727D-4C91-9CB3-2530841B884B}"/>
              </a:ext>
            </a:extLst>
          </p:cNvPr>
          <p:cNvSpPr/>
          <p:nvPr/>
        </p:nvSpPr>
        <p:spPr>
          <a:xfrm>
            <a:off x="9754230" y="158704"/>
            <a:ext cx="2991104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4" name="5">
            <a:extLst>
              <a:ext uri="{FF2B5EF4-FFF2-40B4-BE49-F238E27FC236}">
                <a16:creationId xmlns:a16="http://schemas.microsoft.com/office/drawing/2014/main" id="{4B14A16B-4D35-41DC-BECC-F9E10597B848}"/>
              </a:ext>
            </a:extLst>
          </p:cNvPr>
          <p:cNvSpPr/>
          <p:nvPr/>
        </p:nvSpPr>
        <p:spPr>
          <a:xfrm>
            <a:off x="126080" y="3297779"/>
            <a:ext cx="3017680" cy="3025314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CB5688AB-3048-405C-A35B-8ABB131851BF}"/>
              </a:ext>
            </a:extLst>
          </p:cNvPr>
          <p:cNvSpPr/>
          <p:nvPr/>
        </p:nvSpPr>
        <p:spPr>
          <a:xfrm>
            <a:off x="3278627" y="3277686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EC3DB702-D030-4A69-8C82-13EF6A0E6F6B}"/>
              </a:ext>
            </a:extLst>
          </p:cNvPr>
          <p:cNvSpPr/>
          <p:nvPr/>
        </p:nvSpPr>
        <p:spPr>
          <a:xfrm>
            <a:off x="6503249" y="3276398"/>
            <a:ext cx="3055280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71761DF-06DC-4DAB-AF8C-9A37488140F3}"/>
              </a:ext>
            </a:extLst>
          </p:cNvPr>
          <p:cNvSpPr/>
          <p:nvPr/>
        </p:nvSpPr>
        <p:spPr>
          <a:xfrm>
            <a:off x="9834852" y="3278290"/>
            <a:ext cx="2907204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D402935D-48BD-4419-BEAC-1BA244D69CB0}"/>
              </a:ext>
            </a:extLst>
          </p:cNvPr>
          <p:cNvSpPr/>
          <p:nvPr/>
        </p:nvSpPr>
        <p:spPr>
          <a:xfrm>
            <a:off x="152332" y="6517667"/>
            <a:ext cx="2905664" cy="3014807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1" name="10">
            <a:extLst>
              <a:ext uri="{FF2B5EF4-FFF2-40B4-BE49-F238E27FC236}">
                <a16:creationId xmlns:a16="http://schemas.microsoft.com/office/drawing/2014/main" id="{82B03D67-7A72-478D-AF73-3D44C5054611}"/>
              </a:ext>
            </a:extLst>
          </p:cNvPr>
          <p:cNvSpPr/>
          <p:nvPr/>
        </p:nvSpPr>
        <p:spPr>
          <a:xfrm>
            <a:off x="3278626" y="6528175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2" name="11">
            <a:extLst>
              <a:ext uri="{FF2B5EF4-FFF2-40B4-BE49-F238E27FC236}">
                <a16:creationId xmlns:a16="http://schemas.microsoft.com/office/drawing/2014/main" id="{B65336C2-5FB8-4D8D-B9DC-21DCA5DF8A51}"/>
              </a:ext>
            </a:extLst>
          </p:cNvPr>
          <p:cNvSpPr/>
          <p:nvPr/>
        </p:nvSpPr>
        <p:spPr>
          <a:xfrm>
            <a:off x="6503248" y="6526887"/>
            <a:ext cx="3055280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3" name="12">
            <a:extLst>
              <a:ext uri="{FF2B5EF4-FFF2-40B4-BE49-F238E27FC236}">
                <a16:creationId xmlns:a16="http://schemas.microsoft.com/office/drawing/2014/main" id="{B94B3F4C-0C27-4FB2-A0A4-1F8F0C15EED4}"/>
              </a:ext>
            </a:extLst>
          </p:cNvPr>
          <p:cNvSpPr/>
          <p:nvPr/>
        </p:nvSpPr>
        <p:spPr>
          <a:xfrm>
            <a:off x="9742486" y="6528779"/>
            <a:ext cx="3055600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541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B3F0F01-F038-7E6F-169A-EE0E5A196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E2ACFD0-ABAB-1079-8D1E-9AFCF437D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8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businesscard, vector graphics&#10;&#10;Description automatically generated">
            <a:extLst>
              <a:ext uri="{FF2B5EF4-FFF2-40B4-BE49-F238E27FC236}">
                <a16:creationId xmlns:a16="http://schemas.microsoft.com/office/drawing/2014/main" id="{3EDAE36B-78C7-2920-9F7B-B0401403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ey Obey The Lord">
            <a:hlinkClick r:id="" action="ppaction://media"/>
            <a:extLst>
              <a:ext uri="{FF2B5EF4-FFF2-40B4-BE49-F238E27FC236}">
                <a16:creationId xmlns:a16="http://schemas.microsoft.com/office/drawing/2014/main" id="{295AB595-A687-9D45-BE77-62A03D386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DA126B-F798-2F8D-B356-45EF755F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44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1953776-01C2-FD29-C33B-CB6E75F87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6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68</Words>
  <Application>Microsoft Office PowerPoint</Application>
  <PresentationFormat>Custom</PresentationFormat>
  <Paragraphs>33</Paragraphs>
  <Slides>32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Rounded MT Bold</vt:lpstr>
      <vt:lpstr>ArialMT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Go Vung</cp:lastModifiedBy>
  <cp:revision>1</cp:revision>
  <cp:lastPrinted>1601-01-01T00:00:00Z</cp:lastPrinted>
  <dcterms:created xsi:type="dcterms:W3CDTF">1601-01-01T00:00:00Z</dcterms:created>
  <dcterms:modified xsi:type="dcterms:W3CDTF">2022-10-05T22:38:12Z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