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48" r:id="rId5"/>
    <p:sldMasterId id="2147483660" r:id="rId6"/>
  </p:sldMasterIdLst>
  <p:notesMasterIdLst>
    <p:notesMasterId r:id="rId46"/>
  </p:notesMasterIdLst>
  <p:sldIdLst>
    <p:sldId id="256" r:id="rId7"/>
    <p:sldId id="290" r:id="rId8"/>
    <p:sldId id="289" r:id="rId9"/>
    <p:sldId id="293" r:id="rId10"/>
    <p:sldId id="288" r:id="rId11"/>
    <p:sldId id="291" r:id="rId12"/>
    <p:sldId id="257" r:id="rId13"/>
    <p:sldId id="261" r:id="rId14"/>
    <p:sldId id="258" r:id="rId15"/>
    <p:sldId id="263" r:id="rId16"/>
    <p:sldId id="259" r:id="rId17"/>
    <p:sldId id="279" r:id="rId18"/>
    <p:sldId id="269" r:id="rId19"/>
    <p:sldId id="278" r:id="rId20"/>
    <p:sldId id="281" r:id="rId21"/>
    <p:sldId id="283" r:id="rId22"/>
    <p:sldId id="272" r:id="rId23"/>
    <p:sldId id="284" r:id="rId24"/>
    <p:sldId id="262" r:id="rId25"/>
    <p:sldId id="285" r:id="rId26"/>
    <p:sldId id="286" r:id="rId27"/>
    <p:sldId id="287" r:id="rId28"/>
    <p:sldId id="276" r:id="rId29"/>
    <p:sldId id="309" r:id="rId30"/>
    <p:sldId id="295" r:id="rId31"/>
    <p:sldId id="296" r:id="rId32"/>
    <p:sldId id="294" r:id="rId33"/>
    <p:sldId id="308" r:id="rId34"/>
    <p:sldId id="307" r:id="rId35"/>
    <p:sldId id="306" r:id="rId36"/>
    <p:sldId id="305" r:id="rId37"/>
    <p:sldId id="304" r:id="rId38"/>
    <p:sldId id="303" r:id="rId39"/>
    <p:sldId id="302" r:id="rId40"/>
    <p:sldId id="301" r:id="rId41"/>
    <p:sldId id="300" r:id="rId42"/>
    <p:sldId id="299" r:id="rId43"/>
    <p:sldId id="298" r:id="rId44"/>
    <p:sldId id="29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5E77"/>
    <a:srgbClr val="FFFEFC"/>
    <a:srgbClr val="B9B9B9"/>
    <a:srgbClr val="F57413"/>
    <a:srgbClr val="FC3F0C"/>
    <a:srgbClr val="FF0000"/>
    <a:srgbClr val="C7F3E2"/>
    <a:srgbClr val="FFFC34"/>
    <a:srgbClr val="4B752F"/>
    <a:srgbClr val="789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3CE3B7-423A-FB41-B436-90DC694B02F4}" v="45" dt="2020-10-27T17:12:25.471"/>
    <p1510:client id="{784DF05D-1853-4629-814D-AD3F245500C6}" v="1053" dt="2020-10-27T17:48:06.215"/>
    <p1510:client id="{86719CAF-4920-4262-B0C4-E70F7148E5EC}" v="428" dt="2020-10-27T19:16:07.7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0d7ccdab-feff-4ab1-bc18-308e87b700b6" providerId="ADAL" clId="{784DF05D-1853-4629-814D-AD3F245500C6}"/>
    <pc:docChg chg="undo custSel mod addSld delSld modSld sldOrd">
      <pc:chgData name="Hannah Beatty" userId="0d7ccdab-feff-4ab1-bc18-308e87b700b6" providerId="ADAL" clId="{784DF05D-1853-4629-814D-AD3F245500C6}" dt="2020-10-27T17:48:06.214" v="1197"/>
      <pc:docMkLst>
        <pc:docMk/>
      </pc:docMkLst>
      <pc:sldChg chg="addSp delSp modSp mod setClrOvrMap">
        <pc:chgData name="Hannah Beatty" userId="0d7ccdab-feff-4ab1-bc18-308e87b700b6" providerId="ADAL" clId="{784DF05D-1853-4629-814D-AD3F245500C6}" dt="2020-10-27T16:39:04.006" v="159" actId="1076"/>
        <pc:sldMkLst>
          <pc:docMk/>
          <pc:sldMk cId="2777167490" sldId="256"/>
        </pc:sldMkLst>
        <pc:spChg chg="mod">
          <ac:chgData name="Hannah Beatty" userId="0d7ccdab-feff-4ab1-bc18-308e87b700b6" providerId="ADAL" clId="{784DF05D-1853-4629-814D-AD3F245500C6}" dt="2020-10-27T16:39:04.006" v="159" actId="1076"/>
          <ac:spMkLst>
            <pc:docMk/>
            <pc:sldMk cId="2777167490" sldId="256"/>
            <ac:spMk id="2" creationId="{6F197F6F-70B3-4980-A6A2-960A8B818FDB}"/>
          </ac:spMkLst>
        </pc:spChg>
        <pc:spChg chg="mod">
          <ac:chgData name="Hannah Beatty" userId="0d7ccdab-feff-4ab1-bc18-308e87b700b6" providerId="ADAL" clId="{784DF05D-1853-4629-814D-AD3F245500C6}" dt="2020-10-27T16:38:56.121" v="158" actId="20577"/>
          <ac:spMkLst>
            <pc:docMk/>
            <pc:sldMk cId="2777167490" sldId="256"/>
            <ac:spMk id="3" creationId="{1A72C81F-B37D-4274-A85E-E3EDEFB087E7}"/>
          </ac:spMkLst>
        </pc:spChg>
        <pc:spChg chg="del">
          <ac:chgData name="Hannah Beatty" userId="0d7ccdab-feff-4ab1-bc18-308e87b700b6" providerId="ADAL" clId="{784DF05D-1853-4629-814D-AD3F245500C6}" dt="2020-10-24T02:33:33.374" v="3" actId="26606"/>
          <ac:spMkLst>
            <pc:docMk/>
            <pc:sldMk cId="2777167490" sldId="256"/>
            <ac:spMk id="8" creationId="{9095C1F4-AE7F-44E4-8693-40D3D6831140}"/>
          </ac:spMkLst>
        </pc:spChg>
        <pc:spChg chg="del">
          <ac:chgData name="Hannah Beatty" userId="0d7ccdab-feff-4ab1-bc18-308e87b700b6" providerId="ADAL" clId="{784DF05D-1853-4629-814D-AD3F245500C6}" dt="2020-10-24T02:33:33.374" v="3" actId="26606"/>
          <ac:spMkLst>
            <pc:docMk/>
            <pc:sldMk cId="2777167490" sldId="256"/>
            <ac:spMk id="14" creationId="{871AEA07-1E14-44B4-8E55-64EF049CD66F}"/>
          </ac:spMkLst>
        </pc:spChg>
        <pc:spChg chg="add del">
          <ac:chgData name="Hannah Beatty" userId="0d7ccdab-feff-4ab1-bc18-308e87b700b6" providerId="ADAL" clId="{784DF05D-1853-4629-814D-AD3F245500C6}" dt="2020-10-27T16:38:36.705" v="148" actId="26606"/>
          <ac:spMkLst>
            <pc:docMk/>
            <pc:sldMk cId="2777167490" sldId="256"/>
            <ac:spMk id="19" creationId="{0671A8AE-40A1-4631-A6B8-581AFF065482}"/>
          </ac:spMkLst>
        </pc:spChg>
        <pc:spChg chg="add del">
          <ac:chgData name="Hannah Beatty" userId="0d7ccdab-feff-4ab1-bc18-308e87b700b6" providerId="ADAL" clId="{784DF05D-1853-4629-814D-AD3F245500C6}" dt="2020-10-27T16:38:36.705" v="148" actId="26606"/>
          <ac:spMkLst>
            <pc:docMk/>
            <pc:sldMk cId="2777167490" sldId="256"/>
            <ac:spMk id="21" creationId="{AB58EF07-17C2-48CF-ABB0-EEF1F17CB8F0}"/>
          </ac:spMkLst>
        </pc:spChg>
        <pc:spChg chg="add del">
          <ac:chgData name="Hannah Beatty" userId="0d7ccdab-feff-4ab1-bc18-308e87b700b6" providerId="ADAL" clId="{784DF05D-1853-4629-814D-AD3F245500C6}" dt="2020-10-27T16:38:36.705" v="148" actId="26606"/>
          <ac:spMkLst>
            <pc:docMk/>
            <pc:sldMk cId="2777167490" sldId="256"/>
            <ac:spMk id="23" creationId="{AF2F604E-43BE-4DC3-B983-E071523364F8}"/>
          </ac:spMkLst>
        </pc:spChg>
        <pc:spChg chg="add del">
          <ac:chgData name="Hannah Beatty" userId="0d7ccdab-feff-4ab1-bc18-308e87b700b6" providerId="ADAL" clId="{784DF05D-1853-4629-814D-AD3F245500C6}" dt="2020-10-27T16:38:36.705" v="148" actId="26606"/>
          <ac:spMkLst>
            <pc:docMk/>
            <pc:sldMk cId="2777167490" sldId="256"/>
            <ac:spMk id="25" creationId="{08C9B587-E65E-4B52-B37C-ABEBB6E87928}"/>
          </ac:spMkLst>
        </pc:spChg>
        <pc:spChg chg="add">
          <ac:chgData name="Hannah Beatty" userId="0d7ccdab-feff-4ab1-bc18-308e87b700b6" providerId="ADAL" clId="{784DF05D-1853-4629-814D-AD3F245500C6}" dt="2020-10-27T16:38:36.705" v="148" actId="26606"/>
          <ac:spMkLst>
            <pc:docMk/>
            <pc:sldMk cId="2777167490" sldId="256"/>
            <ac:spMk id="30" creationId="{0671A8AE-40A1-4631-A6B8-581AFF065482}"/>
          </ac:spMkLst>
        </pc:spChg>
        <pc:spChg chg="add">
          <ac:chgData name="Hannah Beatty" userId="0d7ccdab-feff-4ab1-bc18-308e87b700b6" providerId="ADAL" clId="{784DF05D-1853-4629-814D-AD3F245500C6}" dt="2020-10-27T16:38:36.705" v="148" actId="26606"/>
          <ac:spMkLst>
            <pc:docMk/>
            <pc:sldMk cId="2777167490" sldId="256"/>
            <ac:spMk id="32" creationId="{AB58EF07-17C2-48CF-ABB0-EEF1F17CB8F0}"/>
          </ac:spMkLst>
        </pc:spChg>
        <pc:spChg chg="add">
          <ac:chgData name="Hannah Beatty" userId="0d7ccdab-feff-4ab1-bc18-308e87b700b6" providerId="ADAL" clId="{784DF05D-1853-4629-814D-AD3F245500C6}" dt="2020-10-27T16:38:36.705" v="148" actId="26606"/>
          <ac:spMkLst>
            <pc:docMk/>
            <pc:sldMk cId="2777167490" sldId="256"/>
            <ac:spMk id="34" creationId="{AF2F604E-43BE-4DC3-B983-E071523364F8}"/>
          </ac:spMkLst>
        </pc:spChg>
        <pc:spChg chg="add">
          <ac:chgData name="Hannah Beatty" userId="0d7ccdab-feff-4ab1-bc18-308e87b700b6" providerId="ADAL" clId="{784DF05D-1853-4629-814D-AD3F245500C6}" dt="2020-10-27T16:38:36.705" v="148" actId="26606"/>
          <ac:spMkLst>
            <pc:docMk/>
            <pc:sldMk cId="2777167490" sldId="256"/>
            <ac:spMk id="36" creationId="{08C9B587-E65E-4B52-B37C-ABEBB6E87928}"/>
          </ac:spMkLst>
        </pc:spChg>
        <pc:grpChg chg="del">
          <ac:chgData name="Hannah Beatty" userId="0d7ccdab-feff-4ab1-bc18-308e87b700b6" providerId="ADAL" clId="{784DF05D-1853-4629-814D-AD3F245500C6}" dt="2020-10-24T02:33:33.374" v="3" actId="26606"/>
          <ac:grpSpMkLst>
            <pc:docMk/>
            <pc:sldMk cId="2777167490" sldId="256"/>
            <ac:grpSpMk id="10" creationId="{8734DDD3-F723-4DD3-8ABE-EC0B2AC87D74}"/>
          </ac:grpSpMkLst>
        </pc:grpChg>
        <pc:picChg chg="add mod ord">
          <ac:chgData name="Hannah Beatty" userId="0d7ccdab-feff-4ab1-bc18-308e87b700b6" providerId="ADAL" clId="{784DF05D-1853-4629-814D-AD3F245500C6}" dt="2020-10-27T16:38:36.705" v="148" actId="26606"/>
          <ac:picMkLst>
            <pc:docMk/>
            <pc:sldMk cId="2777167490" sldId="256"/>
            <ac:picMk id="5" creationId="{FE9AEC65-812C-4139-948C-5A278FA6F290}"/>
          </ac:picMkLst>
        </pc:picChg>
        <pc:picChg chg="add del mod ord">
          <ac:chgData name="Hannah Beatty" userId="0d7ccdab-feff-4ab1-bc18-308e87b700b6" providerId="ADAL" clId="{784DF05D-1853-4629-814D-AD3F245500C6}" dt="2020-10-27T16:38:09.590" v="143" actId="478"/>
          <ac:picMkLst>
            <pc:docMk/>
            <pc:sldMk cId="2777167490" sldId="256"/>
            <ac:picMk id="6" creationId="{09283BC9-699C-4186-80DF-702F7C303E0A}"/>
          </ac:picMkLst>
        </pc:picChg>
      </pc:sldChg>
      <pc:sldChg chg="addSp modSp mod ord modAnim">
        <pc:chgData name="Hannah Beatty" userId="0d7ccdab-feff-4ab1-bc18-308e87b700b6" providerId="ADAL" clId="{784DF05D-1853-4629-814D-AD3F245500C6}" dt="2020-10-27T16:42:55.142" v="260"/>
        <pc:sldMkLst>
          <pc:docMk/>
          <pc:sldMk cId="374236060" sldId="258"/>
        </pc:sldMkLst>
        <pc:spChg chg="add mod">
          <ac:chgData name="Hannah Beatty" userId="0d7ccdab-feff-4ab1-bc18-308e87b700b6" providerId="ADAL" clId="{784DF05D-1853-4629-814D-AD3F245500C6}" dt="2020-10-27T16:42:51.058" v="259" actId="1076"/>
          <ac:spMkLst>
            <pc:docMk/>
            <pc:sldMk cId="374236060" sldId="258"/>
            <ac:spMk id="2" creationId="{C700EE3C-40DC-4953-8B2C-41FF07B1999D}"/>
          </ac:spMkLst>
        </pc:spChg>
        <pc:picChg chg="mod">
          <ac:chgData name="Hannah Beatty" userId="0d7ccdab-feff-4ab1-bc18-308e87b700b6" providerId="ADAL" clId="{784DF05D-1853-4629-814D-AD3F245500C6}" dt="2020-10-27T16:41:43.998" v="249" actId="1076"/>
          <ac:picMkLst>
            <pc:docMk/>
            <pc:sldMk cId="374236060" sldId="258"/>
            <ac:picMk id="3" creationId="{CF7D78FB-72A3-4C13-8040-C31693AF48A8}"/>
          </ac:picMkLst>
        </pc:picChg>
      </pc:sldChg>
      <pc:sldChg chg="del">
        <pc:chgData name="Hannah Beatty" userId="0d7ccdab-feff-4ab1-bc18-308e87b700b6" providerId="ADAL" clId="{784DF05D-1853-4629-814D-AD3F245500C6}" dt="2020-10-27T16:44:03.257" v="264" actId="47"/>
        <pc:sldMkLst>
          <pc:docMk/>
          <pc:sldMk cId="3392602710" sldId="260"/>
        </pc:sldMkLst>
      </pc:sldChg>
      <pc:sldChg chg="ord">
        <pc:chgData name="Hannah Beatty" userId="0d7ccdab-feff-4ab1-bc18-308e87b700b6" providerId="ADAL" clId="{784DF05D-1853-4629-814D-AD3F245500C6}" dt="2020-10-27T16:40:00.320" v="162"/>
        <pc:sldMkLst>
          <pc:docMk/>
          <pc:sldMk cId="129402195" sldId="261"/>
        </pc:sldMkLst>
      </pc:sldChg>
      <pc:sldChg chg="modSp mod">
        <pc:chgData name="Hannah Beatty" userId="0d7ccdab-feff-4ab1-bc18-308e87b700b6" providerId="ADAL" clId="{784DF05D-1853-4629-814D-AD3F245500C6}" dt="2020-10-27T16:55:59.475" v="457" actId="20577"/>
        <pc:sldMkLst>
          <pc:docMk/>
          <pc:sldMk cId="4079483793" sldId="262"/>
        </pc:sldMkLst>
        <pc:spChg chg="mod">
          <ac:chgData name="Hannah Beatty" userId="0d7ccdab-feff-4ab1-bc18-308e87b700b6" providerId="ADAL" clId="{784DF05D-1853-4629-814D-AD3F245500C6}" dt="2020-10-27T16:55:59.475" v="457" actId="20577"/>
          <ac:spMkLst>
            <pc:docMk/>
            <pc:sldMk cId="4079483793" sldId="262"/>
            <ac:spMk id="6" creationId="{2C587917-1EFA-4852-896C-7212C226757C}"/>
          </ac:spMkLst>
        </pc:spChg>
        <pc:picChg chg="mod">
          <ac:chgData name="Hannah Beatty" userId="0d7ccdab-feff-4ab1-bc18-308e87b700b6" providerId="ADAL" clId="{784DF05D-1853-4629-814D-AD3F245500C6}" dt="2020-10-27T16:55:56.182" v="456" actId="1076"/>
          <ac:picMkLst>
            <pc:docMk/>
            <pc:sldMk cId="4079483793" sldId="262"/>
            <ac:picMk id="4" creationId="{C3AE2020-3261-42AF-9735-BEC48F1393A6}"/>
          </ac:picMkLst>
        </pc:picChg>
      </pc:sldChg>
      <pc:sldChg chg="ord">
        <pc:chgData name="Hannah Beatty" userId="0d7ccdab-feff-4ab1-bc18-308e87b700b6" providerId="ADAL" clId="{784DF05D-1853-4629-814D-AD3F245500C6}" dt="2020-10-27T16:43:52.830" v="263"/>
        <pc:sldMkLst>
          <pc:docMk/>
          <pc:sldMk cId="3174975565" sldId="263"/>
        </pc:sldMkLst>
      </pc:sldChg>
      <pc:sldChg chg="del">
        <pc:chgData name="Hannah Beatty" userId="0d7ccdab-feff-4ab1-bc18-308e87b700b6" providerId="ADAL" clId="{784DF05D-1853-4629-814D-AD3F245500C6}" dt="2020-10-27T16:45:46.563" v="290" actId="47"/>
        <pc:sldMkLst>
          <pc:docMk/>
          <pc:sldMk cId="469718540" sldId="265"/>
        </pc:sldMkLst>
      </pc:sldChg>
      <pc:sldChg chg="del">
        <pc:chgData name="Hannah Beatty" userId="0d7ccdab-feff-4ab1-bc18-308e87b700b6" providerId="ADAL" clId="{784DF05D-1853-4629-814D-AD3F245500C6}" dt="2020-10-27T16:39:58.443" v="160" actId="47"/>
        <pc:sldMkLst>
          <pc:docMk/>
          <pc:sldMk cId="1177984883" sldId="266"/>
        </pc:sldMkLst>
      </pc:sldChg>
      <pc:sldChg chg="del">
        <pc:chgData name="Hannah Beatty" userId="0d7ccdab-feff-4ab1-bc18-308e87b700b6" providerId="ADAL" clId="{784DF05D-1853-4629-814D-AD3F245500C6}" dt="2020-10-27T16:43:50.909" v="261" actId="47"/>
        <pc:sldMkLst>
          <pc:docMk/>
          <pc:sldMk cId="2736583573" sldId="267"/>
        </pc:sldMkLst>
      </pc:sldChg>
      <pc:sldChg chg="del">
        <pc:chgData name="Hannah Beatty" userId="0d7ccdab-feff-4ab1-bc18-308e87b700b6" providerId="ADAL" clId="{784DF05D-1853-4629-814D-AD3F245500C6}" dt="2020-10-27T16:45:47.201" v="291" actId="47"/>
        <pc:sldMkLst>
          <pc:docMk/>
          <pc:sldMk cId="1686344856" sldId="268"/>
        </pc:sldMkLst>
      </pc:sldChg>
      <pc:sldChg chg="addSp delSp modSp add del mod ord delAnim modAnim">
        <pc:chgData name="Hannah Beatty" userId="0d7ccdab-feff-4ab1-bc18-308e87b700b6" providerId="ADAL" clId="{784DF05D-1853-4629-814D-AD3F245500C6}" dt="2020-10-27T16:48:02.985" v="315" actId="14100"/>
        <pc:sldMkLst>
          <pc:docMk/>
          <pc:sldMk cId="595646558" sldId="269"/>
        </pc:sldMkLst>
        <pc:picChg chg="add mod">
          <ac:chgData name="Hannah Beatty" userId="0d7ccdab-feff-4ab1-bc18-308e87b700b6" providerId="ADAL" clId="{784DF05D-1853-4629-814D-AD3F245500C6}" dt="2020-10-27T16:48:02.985" v="315" actId="14100"/>
          <ac:picMkLst>
            <pc:docMk/>
            <pc:sldMk cId="595646558" sldId="269"/>
            <ac:picMk id="2" creationId="{01D1B65C-C5CD-4E48-BAE2-6D8BF533E864}"/>
          </ac:picMkLst>
        </pc:picChg>
        <pc:picChg chg="del">
          <ac:chgData name="Hannah Beatty" userId="0d7ccdab-feff-4ab1-bc18-308e87b700b6" providerId="ADAL" clId="{784DF05D-1853-4629-814D-AD3F245500C6}" dt="2020-10-27T16:46:52.226" v="298" actId="478"/>
          <ac:picMkLst>
            <pc:docMk/>
            <pc:sldMk cId="595646558" sldId="269"/>
            <ac:picMk id="5" creationId="{D20DB0B1-ED3F-4738-BC3C-CEAF701FB7C6}"/>
          </ac:picMkLst>
        </pc:picChg>
        <pc:picChg chg="del">
          <ac:chgData name="Hannah Beatty" userId="0d7ccdab-feff-4ab1-bc18-308e87b700b6" providerId="ADAL" clId="{784DF05D-1853-4629-814D-AD3F245500C6}" dt="2020-10-27T16:47:46.063" v="311" actId="478"/>
          <ac:picMkLst>
            <pc:docMk/>
            <pc:sldMk cId="595646558" sldId="269"/>
            <ac:picMk id="7" creationId="{F44B299D-26FF-4A37-AD4F-B860199A5042}"/>
          </ac:picMkLst>
        </pc:picChg>
        <pc:picChg chg="del">
          <ac:chgData name="Hannah Beatty" userId="0d7ccdab-feff-4ab1-bc18-308e87b700b6" providerId="ADAL" clId="{784DF05D-1853-4629-814D-AD3F245500C6}" dt="2020-10-27T16:47:47.528" v="312" actId="478"/>
          <ac:picMkLst>
            <pc:docMk/>
            <pc:sldMk cId="595646558" sldId="269"/>
            <ac:picMk id="9" creationId="{5476FD39-E9EA-4E22-A664-290C55AFC02B}"/>
          </ac:picMkLst>
        </pc:picChg>
      </pc:sldChg>
      <pc:sldChg chg="del">
        <pc:chgData name="Hannah Beatty" userId="0d7ccdab-feff-4ab1-bc18-308e87b700b6" providerId="ADAL" clId="{784DF05D-1853-4629-814D-AD3F245500C6}" dt="2020-10-27T16:45:47.770" v="292" actId="47"/>
        <pc:sldMkLst>
          <pc:docMk/>
          <pc:sldMk cId="1920342766" sldId="270"/>
        </pc:sldMkLst>
      </pc:sldChg>
      <pc:sldChg chg="del">
        <pc:chgData name="Hannah Beatty" userId="0d7ccdab-feff-4ab1-bc18-308e87b700b6" providerId="ADAL" clId="{784DF05D-1853-4629-814D-AD3F245500C6}" dt="2020-10-27T16:45:43.525" v="289" actId="47"/>
        <pc:sldMkLst>
          <pc:docMk/>
          <pc:sldMk cId="2008740063" sldId="271"/>
        </pc:sldMkLst>
      </pc:sldChg>
      <pc:sldChg chg="modSp ord setBg">
        <pc:chgData name="Hannah Beatty" userId="0d7ccdab-feff-4ab1-bc18-308e87b700b6" providerId="ADAL" clId="{784DF05D-1853-4629-814D-AD3F245500C6}" dt="2020-10-27T16:57:03.290" v="462" actId="207"/>
        <pc:sldMkLst>
          <pc:docMk/>
          <pc:sldMk cId="2795156607" sldId="272"/>
        </pc:sldMkLst>
        <pc:spChg chg="mod">
          <ac:chgData name="Hannah Beatty" userId="0d7ccdab-feff-4ab1-bc18-308e87b700b6" providerId="ADAL" clId="{784DF05D-1853-4629-814D-AD3F245500C6}" dt="2020-10-27T16:57:03.290" v="462" actId="207"/>
          <ac:spMkLst>
            <pc:docMk/>
            <pc:sldMk cId="2795156607" sldId="272"/>
            <ac:spMk id="6" creationId="{686FDCEF-7655-4AD9-A1C1-2646263847F4}"/>
          </ac:spMkLst>
        </pc:spChg>
      </pc:sldChg>
      <pc:sldChg chg="delSp del mod ord">
        <pc:chgData name="Hannah Beatty" userId="0d7ccdab-feff-4ab1-bc18-308e87b700b6" providerId="ADAL" clId="{784DF05D-1853-4629-814D-AD3F245500C6}" dt="2020-10-27T16:47:21.857" v="304" actId="47"/>
        <pc:sldMkLst>
          <pc:docMk/>
          <pc:sldMk cId="1766187305" sldId="273"/>
        </pc:sldMkLst>
        <pc:picChg chg="del">
          <ac:chgData name="Hannah Beatty" userId="0d7ccdab-feff-4ab1-bc18-308e87b700b6" providerId="ADAL" clId="{784DF05D-1853-4629-814D-AD3F245500C6}" dt="2020-10-27T16:46:57.582" v="299" actId="21"/>
          <ac:picMkLst>
            <pc:docMk/>
            <pc:sldMk cId="1766187305" sldId="273"/>
            <ac:picMk id="5" creationId="{E022919F-C69B-4989-BB31-BCF88D0C5201}"/>
          </ac:picMkLst>
        </pc:picChg>
      </pc:sldChg>
      <pc:sldChg chg="del">
        <pc:chgData name="Hannah Beatty" userId="0d7ccdab-feff-4ab1-bc18-308e87b700b6" providerId="ADAL" clId="{784DF05D-1853-4629-814D-AD3F245500C6}" dt="2020-10-27T16:45:39.189" v="288" actId="47"/>
        <pc:sldMkLst>
          <pc:docMk/>
          <pc:sldMk cId="3935702983" sldId="274"/>
        </pc:sldMkLst>
      </pc:sldChg>
      <pc:sldChg chg="del">
        <pc:chgData name="Hannah Beatty" userId="0d7ccdab-feff-4ab1-bc18-308e87b700b6" providerId="ADAL" clId="{784DF05D-1853-4629-814D-AD3F245500C6}" dt="2020-10-27T16:56:32.639" v="460" actId="47"/>
        <pc:sldMkLst>
          <pc:docMk/>
          <pc:sldMk cId="1991930778" sldId="275"/>
        </pc:sldMkLst>
      </pc:sldChg>
      <pc:sldChg chg="addSp delSp modSp mod">
        <pc:chgData name="Hannah Beatty" userId="0d7ccdab-feff-4ab1-bc18-308e87b700b6" providerId="ADAL" clId="{784DF05D-1853-4629-814D-AD3F245500C6}" dt="2020-10-27T16:59:54.077" v="590" actId="113"/>
        <pc:sldMkLst>
          <pc:docMk/>
          <pc:sldMk cId="1397562092" sldId="276"/>
        </pc:sldMkLst>
        <pc:spChg chg="del">
          <ac:chgData name="Hannah Beatty" userId="0d7ccdab-feff-4ab1-bc18-308e87b700b6" providerId="ADAL" clId="{784DF05D-1853-4629-814D-AD3F245500C6}" dt="2020-10-27T16:57:37.409" v="471" actId="478"/>
          <ac:spMkLst>
            <pc:docMk/>
            <pc:sldMk cId="1397562092" sldId="276"/>
            <ac:spMk id="2" creationId="{A33E5579-5BDE-4825-9A85-C3DFADEECD71}"/>
          </ac:spMkLst>
        </pc:spChg>
        <pc:spChg chg="add mod">
          <ac:chgData name="Hannah Beatty" userId="0d7ccdab-feff-4ab1-bc18-308e87b700b6" providerId="ADAL" clId="{784DF05D-1853-4629-814D-AD3F245500C6}" dt="2020-10-27T16:59:54.077" v="590" actId="113"/>
          <ac:spMkLst>
            <pc:docMk/>
            <pc:sldMk cId="1397562092" sldId="276"/>
            <ac:spMk id="3" creationId="{11CB1AB7-F761-477E-8456-4556E21C051B}"/>
          </ac:spMkLst>
        </pc:spChg>
        <pc:picChg chg="del">
          <ac:chgData name="Hannah Beatty" userId="0d7ccdab-feff-4ab1-bc18-308e87b700b6" providerId="ADAL" clId="{784DF05D-1853-4629-814D-AD3F245500C6}" dt="2020-10-27T16:57:40.444" v="473" actId="478"/>
          <ac:picMkLst>
            <pc:docMk/>
            <pc:sldMk cId="1397562092" sldId="276"/>
            <ac:picMk id="4" creationId="{C2AA3791-1E13-48AD-8BF5-C9EE17A6B30F}"/>
          </ac:picMkLst>
        </pc:picChg>
        <pc:picChg chg="add mod ord modCrop">
          <ac:chgData name="Hannah Beatty" userId="0d7ccdab-feff-4ab1-bc18-308e87b700b6" providerId="ADAL" clId="{784DF05D-1853-4629-814D-AD3F245500C6}" dt="2020-10-27T16:59:44.528" v="589" actId="732"/>
          <ac:picMkLst>
            <pc:docMk/>
            <pc:sldMk cId="1397562092" sldId="276"/>
            <ac:picMk id="6" creationId="{D58ACBE4-8F6B-4684-8CC1-B496F7FF0099}"/>
          </ac:picMkLst>
        </pc:picChg>
        <pc:picChg chg="del">
          <ac:chgData name="Hannah Beatty" userId="0d7ccdab-feff-4ab1-bc18-308e87b700b6" providerId="ADAL" clId="{784DF05D-1853-4629-814D-AD3F245500C6}" dt="2020-10-27T16:57:39.324" v="472" actId="478"/>
          <ac:picMkLst>
            <pc:docMk/>
            <pc:sldMk cId="1397562092" sldId="276"/>
            <ac:picMk id="7" creationId="{B8D403D7-D0CF-453D-8762-AC0AFF7DA113}"/>
          </ac:picMkLst>
        </pc:picChg>
      </pc:sldChg>
      <pc:sldChg chg="del">
        <pc:chgData name="Hannah Beatty" userId="0d7ccdab-feff-4ab1-bc18-308e87b700b6" providerId="ADAL" clId="{784DF05D-1853-4629-814D-AD3F245500C6}" dt="2020-10-27T16:56:39.997" v="461" actId="47"/>
        <pc:sldMkLst>
          <pc:docMk/>
          <pc:sldMk cId="2477913856" sldId="277"/>
        </pc:sldMkLst>
      </pc:sldChg>
      <pc:sldChg chg="modSp mod ord">
        <pc:chgData name="Hannah Beatty" userId="0d7ccdab-feff-4ab1-bc18-308e87b700b6" providerId="ADAL" clId="{784DF05D-1853-4629-814D-AD3F245500C6}" dt="2020-10-27T16:45:19.371" v="285" actId="1076"/>
        <pc:sldMkLst>
          <pc:docMk/>
          <pc:sldMk cId="3291782079" sldId="278"/>
        </pc:sldMkLst>
        <pc:spChg chg="mod">
          <ac:chgData name="Hannah Beatty" userId="0d7ccdab-feff-4ab1-bc18-308e87b700b6" providerId="ADAL" clId="{784DF05D-1853-4629-814D-AD3F245500C6}" dt="2020-10-27T16:45:14.399" v="284" actId="403"/>
          <ac:spMkLst>
            <pc:docMk/>
            <pc:sldMk cId="3291782079" sldId="278"/>
            <ac:spMk id="2" creationId="{2594BFCF-A7C4-44C9-9574-E8629A67F1D8}"/>
          </ac:spMkLst>
        </pc:spChg>
        <pc:picChg chg="mod">
          <ac:chgData name="Hannah Beatty" userId="0d7ccdab-feff-4ab1-bc18-308e87b700b6" providerId="ADAL" clId="{784DF05D-1853-4629-814D-AD3F245500C6}" dt="2020-10-27T16:45:19.371" v="285" actId="1076"/>
          <ac:picMkLst>
            <pc:docMk/>
            <pc:sldMk cId="3291782079" sldId="278"/>
            <ac:picMk id="5" creationId="{BBF5D04B-4AC0-447E-B3E3-88F5CD77C352}"/>
          </ac:picMkLst>
        </pc:picChg>
      </pc:sldChg>
      <pc:sldChg chg="delSp add ord setBg delDesignElem">
        <pc:chgData name="Hannah Beatty" userId="0d7ccdab-feff-4ab1-bc18-308e87b700b6" providerId="ADAL" clId="{784DF05D-1853-4629-814D-AD3F245500C6}" dt="2020-10-27T16:44:12.778" v="268"/>
        <pc:sldMkLst>
          <pc:docMk/>
          <pc:sldMk cId="489387156" sldId="279"/>
        </pc:sldMkLst>
        <pc:spChg chg="del">
          <ac:chgData name="Hannah Beatty" userId="0d7ccdab-feff-4ab1-bc18-308e87b700b6" providerId="ADAL" clId="{784DF05D-1853-4629-814D-AD3F245500C6}" dt="2020-10-27T16:44:11.062" v="266"/>
          <ac:spMkLst>
            <pc:docMk/>
            <pc:sldMk cId="489387156" sldId="279"/>
            <ac:spMk id="8" creationId="{42A4FC2C-047E-45A5-965D-8E1E3BF09BC6}"/>
          </ac:spMkLst>
        </pc:spChg>
      </pc:sldChg>
      <pc:sldChg chg="delSp add del setBg delDesignElem">
        <pc:chgData name="Hannah Beatty" userId="0d7ccdab-feff-4ab1-bc18-308e87b700b6" providerId="ADAL" clId="{784DF05D-1853-4629-814D-AD3F245500C6}" dt="2020-10-27T16:48:51.774" v="323" actId="47"/>
        <pc:sldMkLst>
          <pc:docMk/>
          <pc:sldMk cId="2449740444" sldId="280"/>
        </pc:sldMkLst>
        <pc:spChg chg="del">
          <ac:chgData name="Hannah Beatty" userId="0d7ccdab-feff-4ab1-bc18-308e87b700b6" providerId="ADAL" clId="{784DF05D-1853-4629-814D-AD3F245500C6}" dt="2020-10-27T16:45:32.816" v="287"/>
          <ac:spMkLst>
            <pc:docMk/>
            <pc:sldMk cId="2449740444" sldId="280"/>
            <ac:spMk id="10" creationId="{42A4FC2C-047E-45A5-965D-8E1E3BF09BC6}"/>
          </ac:spMkLst>
        </pc:spChg>
      </pc:sldChg>
      <pc:sldChg chg="addSp delSp modSp add mod ord setBg modAnim delDesignElem">
        <pc:chgData name="Hannah Beatty" userId="0d7ccdab-feff-4ab1-bc18-308e87b700b6" providerId="ADAL" clId="{784DF05D-1853-4629-814D-AD3F245500C6}" dt="2020-10-27T17:01:37.124" v="597" actId="732"/>
        <pc:sldMkLst>
          <pc:docMk/>
          <pc:sldMk cId="1698205866" sldId="281"/>
        </pc:sldMkLst>
        <pc:spChg chg="add">
          <ac:chgData name="Hannah Beatty" userId="0d7ccdab-feff-4ab1-bc18-308e87b700b6" providerId="ADAL" clId="{784DF05D-1853-4629-814D-AD3F245500C6}" dt="2020-10-27T16:48:31.254" v="320" actId="26606"/>
          <ac:spMkLst>
            <pc:docMk/>
            <pc:sldMk cId="1698205866" sldId="281"/>
            <ac:spMk id="11" creationId="{262ABC4B-37D8-4218-BDD8-6DF6A00C0C80}"/>
          </ac:spMkLst>
        </pc:spChg>
        <pc:spChg chg="del">
          <ac:chgData name="Hannah Beatty" userId="0d7ccdab-feff-4ab1-bc18-308e87b700b6" providerId="ADAL" clId="{784DF05D-1853-4629-814D-AD3F245500C6}" dt="2020-10-27T16:47:42.268" v="310"/>
          <ac:spMkLst>
            <pc:docMk/>
            <pc:sldMk cId="1698205866" sldId="281"/>
            <ac:spMk id="14" creationId="{FABB624F-BF77-4AE1-B71D-2D681D4731B8}"/>
          </ac:spMkLst>
        </pc:spChg>
        <pc:picChg chg="mod">
          <ac:chgData name="Hannah Beatty" userId="0d7ccdab-feff-4ab1-bc18-308e87b700b6" providerId="ADAL" clId="{784DF05D-1853-4629-814D-AD3F245500C6}" dt="2020-10-27T16:50:02.715" v="331" actId="1076"/>
          <ac:picMkLst>
            <pc:docMk/>
            <pc:sldMk cId="1698205866" sldId="281"/>
            <ac:picMk id="2" creationId="{01D1B65C-C5CD-4E48-BAE2-6D8BF533E864}"/>
          </ac:picMkLst>
        </pc:picChg>
        <pc:picChg chg="mod modCrop">
          <ac:chgData name="Hannah Beatty" userId="0d7ccdab-feff-4ab1-bc18-308e87b700b6" providerId="ADAL" clId="{784DF05D-1853-4629-814D-AD3F245500C6}" dt="2020-10-27T17:01:37.124" v="597" actId="732"/>
          <ac:picMkLst>
            <pc:docMk/>
            <pc:sldMk cId="1698205866" sldId="281"/>
            <ac:picMk id="7" creationId="{F44B299D-26FF-4A37-AD4F-B860199A5042}"/>
          </ac:picMkLst>
        </pc:picChg>
        <pc:picChg chg="del mod">
          <ac:chgData name="Hannah Beatty" userId="0d7ccdab-feff-4ab1-bc18-308e87b700b6" providerId="ADAL" clId="{784DF05D-1853-4629-814D-AD3F245500C6}" dt="2020-10-27T16:48:58.807" v="325" actId="478"/>
          <ac:picMkLst>
            <pc:docMk/>
            <pc:sldMk cId="1698205866" sldId="281"/>
            <ac:picMk id="9" creationId="{5476FD39-E9EA-4E22-A664-290C55AFC02B}"/>
          </ac:picMkLst>
        </pc:picChg>
      </pc:sldChg>
      <pc:sldChg chg="delSp add del mod">
        <pc:chgData name="Hannah Beatty" userId="0d7ccdab-feff-4ab1-bc18-308e87b700b6" providerId="ADAL" clId="{784DF05D-1853-4629-814D-AD3F245500C6}" dt="2020-10-27T16:53:44.914" v="352" actId="47"/>
        <pc:sldMkLst>
          <pc:docMk/>
          <pc:sldMk cId="3853049625" sldId="282"/>
        </pc:sldMkLst>
        <pc:picChg chg="del">
          <ac:chgData name="Hannah Beatty" userId="0d7ccdab-feff-4ab1-bc18-308e87b700b6" providerId="ADAL" clId="{784DF05D-1853-4629-814D-AD3F245500C6}" dt="2020-10-27T16:53:28.291" v="347" actId="21"/>
          <ac:picMkLst>
            <pc:docMk/>
            <pc:sldMk cId="3853049625" sldId="282"/>
            <ac:picMk id="9" creationId="{5476FD39-E9EA-4E22-A664-290C55AFC02B}"/>
          </ac:picMkLst>
        </pc:picChg>
      </pc:sldChg>
      <pc:sldChg chg="add ord">
        <pc:chgData name="Hannah Beatty" userId="0d7ccdab-feff-4ab1-bc18-308e87b700b6" providerId="ADAL" clId="{784DF05D-1853-4629-814D-AD3F245500C6}" dt="2020-10-27T16:50:16.189" v="337"/>
        <pc:sldMkLst>
          <pc:docMk/>
          <pc:sldMk cId="2753516286" sldId="283"/>
        </pc:sldMkLst>
      </pc:sldChg>
      <pc:sldChg chg="addSp delSp modSp add mod ord setBg modAnim delDesignElem">
        <pc:chgData name="Hannah Beatty" userId="0d7ccdab-feff-4ab1-bc18-308e87b700b6" providerId="ADAL" clId="{784DF05D-1853-4629-814D-AD3F245500C6}" dt="2020-10-27T16:53:41.128" v="351"/>
        <pc:sldMkLst>
          <pc:docMk/>
          <pc:sldMk cId="4098405420" sldId="284"/>
        </pc:sldMkLst>
        <pc:spChg chg="del">
          <ac:chgData name="Hannah Beatty" userId="0d7ccdab-feff-4ab1-bc18-308e87b700b6" providerId="ADAL" clId="{784DF05D-1853-4629-814D-AD3F245500C6}" dt="2020-10-27T16:53:22.489" v="344"/>
          <ac:spMkLst>
            <pc:docMk/>
            <pc:sldMk cId="4098405420" sldId="284"/>
            <ac:spMk id="11" creationId="{262ABC4B-37D8-4218-BDD8-6DF6A00C0C80}"/>
          </ac:spMkLst>
        </pc:spChg>
        <pc:picChg chg="add mod">
          <ac:chgData name="Hannah Beatty" userId="0d7ccdab-feff-4ab1-bc18-308e87b700b6" providerId="ADAL" clId="{784DF05D-1853-4629-814D-AD3F245500C6}" dt="2020-10-27T16:53:35.124" v="349" actId="1076"/>
          <ac:picMkLst>
            <pc:docMk/>
            <pc:sldMk cId="4098405420" sldId="284"/>
            <ac:picMk id="3" creationId="{19C67B79-CDB4-4D27-968B-4130A6754505}"/>
          </ac:picMkLst>
        </pc:picChg>
      </pc:sldChg>
      <pc:sldChg chg="add modAnim">
        <pc:chgData name="Hannah Beatty" userId="0d7ccdab-feff-4ab1-bc18-308e87b700b6" providerId="ADAL" clId="{784DF05D-1853-4629-814D-AD3F245500C6}" dt="2020-10-27T16:56:28.800" v="459"/>
        <pc:sldMkLst>
          <pc:docMk/>
          <pc:sldMk cId="1502976206" sldId="285"/>
        </pc:sldMkLst>
      </pc:sldChg>
      <pc:sldChg chg="add del setBg">
        <pc:chgData name="Hannah Beatty" userId="0d7ccdab-feff-4ab1-bc18-308e87b700b6" providerId="ADAL" clId="{784DF05D-1853-4629-814D-AD3F245500C6}" dt="2020-10-27T16:57:15.116" v="464"/>
        <pc:sldMkLst>
          <pc:docMk/>
          <pc:sldMk cId="2089178852" sldId="286"/>
        </pc:sldMkLst>
      </pc:sldChg>
      <pc:sldChg chg="add ord">
        <pc:chgData name="Hannah Beatty" userId="0d7ccdab-feff-4ab1-bc18-308e87b700b6" providerId="ADAL" clId="{784DF05D-1853-4629-814D-AD3F245500C6}" dt="2020-10-27T16:57:21.986" v="467"/>
        <pc:sldMkLst>
          <pc:docMk/>
          <pc:sldMk cId="3396912909" sldId="286"/>
        </pc:sldMkLst>
      </pc:sldChg>
      <pc:sldChg chg="add del setBg">
        <pc:chgData name="Hannah Beatty" userId="0d7ccdab-feff-4ab1-bc18-308e87b700b6" providerId="ADAL" clId="{784DF05D-1853-4629-814D-AD3F245500C6}" dt="2020-10-27T16:57:15.116" v="464"/>
        <pc:sldMkLst>
          <pc:docMk/>
          <pc:sldMk cId="149035378" sldId="287"/>
        </pc:sldMkLst>
      </pc:sldChg>
      <pc:sldChg chg="add ord">
        <pc:chgData name="Hannah Beatty" userId="0d7ccdab-feff-4ab1-bc18-308e87b700b6" providerId="ADAL" clId="{784DF05D-1853-4629-814D-AD3F245500C6}" dt="2020-10-27T16:57:28.918" v="470"/>
        <pc:sldMkLst>
          <pc:docMk/>
          <pc:sldMk cId="1943058139" sldId="287"/>
        </pc:sldMkLst>
      </pc:sldChg>
      <pc:sldChg chg="addSp delSp modSp mod delAnim modAnim modNotesTx">
        <pc:chgData name="Hannah Beatty" userId="0d7ccdab-feff-4ab1-bc18-308e87b700b6" providerId="ADAL" clId="{784DF05D-1853-4629-814D-AD3F245500C6}" dt="2020-10-27T17:14:28.685" v="666" actId="20577"/>
        <pc:sldMkLst>
          <pc:docMk/>
          <pc:sldMk cId="2534786013" sldId="293"/>
        </pc:sldMkLst>
        <pc:picChg chg="del">
          <ac:chgData name="Hannah Beatty" userId="0d7ccdab-feff-4ab1-bc18-308e87b700b6" providerId="ADAL" clId="{784DF05D-1853-4629-814D-AD3F245500C6}" dt="2020-10-27T17:13:51.631" v="604" actId="478"/>
          <ac:picMkLst>
            <pc:docMk/>
            <pc:sldMk cId="2534786013" sldId="293"/>
            <ac:picMk id="2" creationId="{4648F658-BD9B-4C57-8554-16BDCC348589}"/>
          </ac:picMkLst>
        </pc:picChg>
        <pc:picChg chg="add mod">
          <ac:chgData name="Hannah Beatty" userId="0d7ccdab-feff-4ab1-bc18-308e87b700b6" providerId="ADAL" clId="{784DF05D-1853-4629-814D-AD3F245500C6}" dt="2020-10-27T17:14:21.339" v="647" actId="14100"/>
          <ac:picMkLst>
            <pc:docMk/>
            <pc:sldMk cId="2534786013" sldId="293"/>
            <ac:picMk id="3" creationId="{2B8B4CDB-1350-4F49-94B6-234EF2459A82}"/>
          </ac:picMkLst>
        </pc:picChg>
      </pc:sldChg>
      <pc:sldChg chg="addSp delSp modSp mod modAnim">
        <pc:chgData name="Hannah Beatty" userId="0d7ccdab-feff-4ab1-bc18-308e87b700b6" providerId="ADAL" clId="{784DF05D-1853-4629-814D-AD3F245500C6}" dt="2020-10-27T17:48:06.214" v="1197"/>
        <pc:sldMkLst>
          <pc:docMk/>
          <pc:sldMk cId="4196475101" sldId="294"/>
        </pc:sldMkLst>
        <pc:picChg chg="add mod modCrop">
          <ac:chgData name="Hannah Beatty" userId="0d7ccdab-feff-4ab1-bc18-308e87b700b6" providerId="ADAL" clId="{784DF05D-1853-4629-814D-AD3F245500C6}" dt="2020-10-27T17:47:40.981" v="1196" actId="1076"/>
          <ac:picMkLst>
            <pc:docMk/>
            <pc:sldMk cId="4196475101" sldId="294"/>
            <ac:picMk id="3" creationId="{1B7C9B10-529B-483A-9510-37D4F7ABE3E5}"/>
          </ac:picMkLst>
        </pc:picChg>
        <pc:picChg chg="add del">
          <ac:chgData name="Hannah Beatty" userId="0d7ccdab-feff-4ab1-bc18-308e87b700b6" providerId="ADAL" clId="{784DF05D-1853-4629-814D-AD3F245500C6}" dt="2020-10-27T17:21:05.423" v="675"/>
          <ac:picMkLst>
            <pc:docMk/>
            <pc:sldMk cId="4196475101" sldId="294"/>
            <ac:picMk id="4" creationId="{DFED17FF-11C6-4006-A0CF-F7C0B5DE8A79}"/>
          </ac:picMkLst>
        </pc:picChg>
        <pc:picChg chg="add mod modCrop">
          <ac:chgData name="Hannah Beatty" userId="0d7ccdab-feff-4ab1-bc18-308e87b700b6" providerId="ADAL" clId="{784DF05D-1853-4629-814D-AD3F245500C6}" dt="2020-10-27T17:31:52.330" v="1007" actId="1076"/>
          <ac:picMkLst>
            <pc:docMk/>
            <pc:sldMk cId="4196475101" sldId="294"/>
            <ac:picMk id="6" creationId="{1AC89976-23D4-4A25-82D3-B8E27D0599E2}"/>
          </ac:picMkLst>
        </pc:picChg>
        <pc:picChg chg="add mod modCrop">
          <ac:chgData name="Hannah Beatty" userId="0d7ccdab-feff-4ab1-bc18-308e87b700b6" providerId="ADAL" clId="{784DF05D-1853-4629-814D-AD3F245500C6}" dt="2020-10-27T17:31:56.334" v="1009" actId="1076"/>
          <ac:picMkLst>
            <pc:docMk/>
            <pc:sldMk cId="4196475101" sldId="294"/>
            <ac:picMk id="8" creationId="{2FD5F3A2-7646-4971-8418-63B9A3233470}"/>
          </ac:picMkLst>
        </pc:picChg>
        <pc:picChg chg="add del mod modCrop">
          <ac:chgData name="Hannah Beatty" userId="0d7ccdab-feff-4ab1-bc18-308e87b700b6" providerId="ADAL" clId="{784DF05D-1853-4629-814D-AD3F245500C6}" dt="2020-10-27T17:31:54.107" v="1008" actId="1076"/>
          <ac:picMkLst>
            <pc:docMk/>
            <pc:sldMk cId="4196475101" sldId="294"/>
            <ac:picMk id="10" creationId="{5D1ABE20-FEDF-4614-AAB1-DDA702F7CE72}"/>
          </ac:picMkLst>
        </pc:picChg>
        <pc:picChg chg="add del mod modCrop">
          <ac:chgData name="Hannah Beatty" userId="0d7ccdab-feff-4ab1-bc18-308e87b700b6" providerId="ADAL" clId="{784DF05D-1853-4629-814D-AD3F245500C6}" dt="2020-10-27T17:32:00.465" v="1010" actId="1076"/>
          <ac:picMkLst>
            <pc:docMk/>
            <pc:sldMk cId="4196475101" sldId="294"/>
            <ac:picMk id="12" creationId="{DD60920B-3C11-48CD-8AAE-B73D5359EF8D}"/>
          </ac:picMkLst>
        </pc:picChg>
        <pc:picChg chg="add mod modCrop">
          <ac:chgData name="Hannah Beatty" userId="0d7ccdab-feff-4ab1-bc18-308e87b700b6" providerId="ADAL" clId="{784DF05D-1853-4629-814D-AD3F245500C6}" dt="2020-10-27T17:32:03.885" v="1011" actId="1076"/>
          <ac:picMkLst>
            <pc:docMk/>
            <pc:sldMk cId="4196475101" sldId="294"/>
            <ac:picMk id="13" creationId="{0A961F33-F5C7-4EC2-9868-99774C015EF5}"/>
          </ac:picMkLst>
        </pc:picChg>
        <pc:picChg chg="add mod modCrop">
          <ac:chgData name="Hannah Beatty" userId="0d7ccdab-feff-4ab1-bc18-308e87b700b6" providerId="ADAL" clId="{784DF05D-1853-4629-814D-AD3F245500C6}" dt="2020-10-27T17:32:07.907" v="1013" actId="1076"/>
          <ac:picMkLst>
            <pc:docMk/>
            <pc:sldMk cId="4196475101" sldId="294"/>
            <ac:picMk id="15" creationId="{937454EE-3CAF-4256-A308-D8C6BC35051C}"/>
          </ac:picMkLst>
        </pc:picChg>
        <pc:picChg chg="add mod modCrop">
          <ac:chgData name="Hannah Beatty" userId="0d7ccdab-feff-4ab1-bc18-308e87b700b6" providerId="ADAL" clId="{784DF05D-1853-4629-814D-AD3F245500C6}" dt="2020-10-27T17:32:05.549" v="1012" actId="1076"/>
          <ac:picMkLst>
            <pc:docMk/>
            <pc:sldMk cId="4196475101" sldId="294"/>
            <ac:picMk id="17" creationId="{F531F98F-15F7-46CF-8C50-DEF435F2BD71}"/>
          </ac:picMkLst>
        </pc:picChg>
        <pc:picChg chg="add mod modCrop">
          <ac:chgData name="Hannah Beatty" userId="0d7ccdab-feff-4ab1-bc18-308e87b700b6" providerId="ADAL" clId="{784DF05D-1853-4629-814D-AD3F245500C6}" dt="2020-10-27T17:39:45.001" v="1176" actId="14100"/>
          <ac:picMkLst>
            <pc:docMk/>
            <pc:sldMk cId="4196475101" sldId="294"/>
            <ac:picMk id="19" creationId="{91793982-F5FD-4566-B989-BB7E7683CB4E}"/>
          </ac:picMkLst>
        </pc:picChg>
        <pc:picChg chg="add del mod modCrop">
          <ac:chgData name="Hannah Beatty" userId="0d7ccdab-feff-4ab1-bc18-308e87b700b6" providerId="ADAL" clId="{784DF05D-1853-4629-814D-AD3F245500C6}" dt="2020-10-27T17:40:13.420" v="1177" actId="1076"/>
          <ac:picMkLst>
            <pc:docMk/>
            <pc:sldMk cId="4196475101" sldId="294"/>
            <ac:picMk id="21" creationId="{FE82E8A1-3699-43B2-9BEC-A9AA978B6EDC}"/>
          </ac:picMkLst>
        </pc:picChg>
        <pc:picChg chg="add mod modCrop">
          <ac:chgData name="Hannah Beatty" userId="0d7ccdab-feff-4ab1-bc18-308e87b700b6" providerId="ADAL" clId="{784DF05D-1853-4629-814D-AD3F245500C6}" dt="2020-10-27T17:45:26.601" v="1191"/>
          <ac:picMkLst>
            <pc:docMk/>
            <pc:sldMk cId="4196475101" sldId="294"/>
            <ac:picMk id="23" creationId="{72FF00F6-AE9B-481A-87BD-53336A89305A}"/>
          </ac:picMkLst>
        </pc:picChg>
        <pc:picChg chg="add mod modCrop">
          <ac:chgData name="Hannah Beatty" userId="0d7ccdab-feff-4ab1-bc18-308e87b700b6" providerId="ADAL" clId="{784DF05D-1853-4629-814D-AD3F245500C6}" dt="2020-10-27T17:39:20.494" v="1169" actId="1076"/>
          <ac:picMkLst>
            <pc:docMk/>
            <pc:sldMk cId="4196475101" sldId="294"/>
            <ac:picMk id="25" creationId="{2BDC6F25-8084-45C0-8598-AEE9B811CD49}"/>
          </ac:picMkLst>
        </pc:picChg>
        <pc:picChg chg="add mod modCrop">
          <ac:chgData name="Hannah Beatty" userId="0d7ccdab-feff-4ab1-bc18-308e87b700b6" providerId="ADAL" clId="{784DF05D-1853-4629-814D-AD3F245500C6}" dt="2020-10-27T17:47:22.273" v="1194" actId="1076"/>
          <ac:picMkLst>
            <pc:docMk/>
            <pc:sldMk cId="4196475101" sldId="294"/>
            <ac:picMk id="27" creationId="{BD5B7536-BC97-4980-8922-B30C048CA566}"/>
          </ac:picMkLst>
        </pc:picChg>
        <pc:picChg chg="add mod modCrop">
          <ac:chgData name="Hannah Beatty" userId="0d7ccdab-feff-4ab1-bc18-308e87b700b6" providerId="ADAL" clId="{784DF05D-1853-4629-814D-AD3F245500C6}" dt="2020-10-27T17:39:27.306" v="1172" actId="14100"/>
          <ac:picMkLst>
            <pc:docMk/>
            <pc:sldMk cId="4196475101" sldId="294"/>
            <ac:picMk id="29" creationId="{DC9112BC-9655-4672-9AD6-C337B79D73EA}"/>
          </ac:picMkLst>
        </pc:picChg>
        <pc:picChg chg="add mod modCrop">
          <ac:chgData name="Hannah Beatty" userId="0d7ccdab-feff-4ab1-bc18-308e87b700b6" providerId="ADAL" clId="{784DF05D-1853-4629-814D-AD3F245500C6}" dt="2020-10-27T17:39:19.170" v="1168" actId="1076"/>
          <ac:picMkLst>
            <pc:docMk/>
            <pc:sldMk cId="4196475101" sldId="294"/>
            <ac:picMk id="31" creationId="{BF3180B6-0871-4EC3-B33C-150FBECDE4F1}"/>
          </ac:picMkLst>
        </pc:picChg>
        <pc:picChg chg="add mod modCrop">
          <ac:chgData name="Hannah Beatty" userId="0d7ccdab-feff-4ab1-bc18-308e87b700b6" providerId="ADAL" clId="{784DF05D-1853-4629-814D-AD3F245500C6}" dt="2020-10-27T17:39:04.931" v="1162" actId="1076"/>
          <ac:picMkLst>
            <pc:docMk/>
            <pc:sldMk cId="4196475101" sldId="294"/>
            <ac:picMk id="33" creationId="{E0A20512-8002-488A-8D84-B804BA5DB8CD}"/>
          </ac:picMkLst>
        </pc:picChg>
      </pc:sldChg>
      <pc:sldChg chg="modSp mod">
        <pc:chgData name="Hannah Beatty" userId="0d7ccdab-feff-4ab1-bc18-308e87b700b6" providerId="ADAL" clId="{784DF05D-1853-4629-814D-AD3F245500C6}" dt="2020-10-27T17:13:16.608" v="600" actId="14100"/>
        <pc:sldMkLst>
          <pc:docMk/>
          <pc:sldMk cId="118020358" sldId="295"/>
        </pc:sldMkLst>
        <pc:picChg chg="mod modCrop">
          <ac:chgData name="Hannah Beatty" userId="0d7ccdab-feff-4ab1-bc18-308e87b700b6" providerId="ADAL" clId="{784DF05D-1853-4629-814D-AD3F245500C6}" dt="2020-10-27T17:13:16.608" v="600" actId="14100"/>
          <ac:picMkLst>
            <pc:docMk/>
            <pc:sldMk cId="118020358" sldId="295"/>
            <ac:picMk id="2" creationId="{C6D91E52-EB84-4E0D-87C0-C4C912EFFF48}"/>
          </ac:picMkLst>
        </pc:picChg>
      </pc:sldChg>
      <pc:sldChg chg="modSp mod">
        <pc:chgData name="Hannah Beatty" userId="0d7ccdab-feff-4ab1-bc18-308e87b700b6" providerId="ADAL" clId="{784DF05D-1853-4629-814D-AD3F245500C6}" dt="2020-10-27T17:16:42.272" v="669" actId="14838"/>
        <pc:sldMkLst>
          <pc:docMk/>
          <pc:sldMk cId="1236091813" sldId="296"/>
        </pc:sldMkLst>
        <pc:spChg chg="mod">
          <ac:chgData name="Hannah Beatty" userId="0d7ccdab-feff-4ab1-bc18-308e87b700b6" providerId="ADAL" clId="{784DF05D-1853-4629-814D-AD3F245500C6}" dt="2020-10-27T17:16:42.272" v="669" actId="14838"/>
          <ac:spMkLst>
            <pc:docMk/>
            <pc:sldMk cId="1236091813" sldId="296"/>
            <ac:spMk id="6" creationId="{686FDCEF-7655-4AD9-A1C1-2646263847F4}"/>
          </ac:spMkLst>
        </pc:spChg>
      </pc:sldChg>
      <pc:sldChg chg="addSp modSp mod modAnim">
        <pc:chgData name="Hannah Beatty" userId="0d7ccdab-feff-4ab1-bc18-308e87b700b6" providerId="ADAL" clId="{784DF05D-1853-4629-814D-AD3F245500C6}" dt="2020-10-27T17:13:37.873" v="603" actId="14100"/>
        <pc:sldMkLst>
          <pc:docMk/>
          <pc:sldMk cId="2204925343" sldId="309"/>
        </pc:sldMkLst>
        <pc:picChg chg="add mod">
          <ac:chgData name="Hannah Beatty" userId="0d7ccdab-feff-4ab1-bc18-308e87b700b6" providerId="ADAL" clId="{784DF05D-1853-4629-814D-AD3F245500C6}" dt="2020-10-27T17:13:37.873" v="603" actId="14100"/>
          <ac:picMkLst>
            <pc:docMk/>
            <pc:sldMk cId="2204925343" sldId="309"/>
            <ac:picMk id="2" creationId="{8CEFE2C9-1E11-4EBB-AF5A-A10693B20F10}"/>
          </ac:picMkLst>
        </pc:picChg>
      </pc:sldChg>
    </pc:docChg>
  </pc:docChgLst>
  <pc:docChgLst>
    <pc:chgData name="Hannah Beatty" userId="0d7ccdab-feff-4ab1-bc18-308e87b700b6" providerId="ADAL" clId="{86719CAF-4920-4262-B0C4-E70F7148E5EC}"/>
    <pc:docChg chg="undo custSel addSld modSld">
      <pc:chgData name="Hannah Beatty" userId="0d7ccdab-feff-4ab1-bc18-308e87b700b6" providerId="ADAL" clId="{86719CAF-4920-4262-B0C4-E70F7148E5EC}" dt="2020-10-27T19:16:06.960" v="610"/>
      <pc:docMkLst>
        <pc:docMk/>
      </pc:docMkLst>
      <pc:sldChg chg="addSp delSp modSp add mod setBg delDesignElem">
        <pc:chgData name="Hannah Beatty" userId="0d7ccdab-feff-4ab1-bc18-308e87b700b6" providerId="ADAL" clId="{86719CAF-4920-4262-B0C4-E70F7148E5EC}" dt="2020-10-27T15:26:03.586" v="609"/>
        <pc:sldMkLst>
          <pc:docMk/>
          <pc:sldMk cId="3291782079" sldId="278"/>
        </pc:sldMkLst>
        <pc:spChg chg="mod ord">
          <ac:chgData name="Hannah Beatty" userId="0d7ccdab-feff-4ab1-bc18-308e87b700b6" providerId="ADAL" clId="{86719CAF-4920-4262-B0C4-E70F7148E5EC}" dt="2020-10-27T15:20:28.573" v="589" actId="207"/>
          <ac:spMkLst>
            <pc:docMk/>
            <pc:sldMk cId="3291782079" sldId="278"/>
            <ac:spMk id="2" creationId="{2594BFCF-A7C4-44C9-9574-E8629A67F1D8}"/>
          </ac:spMkLst>
        </pc:spChg>
        <pc:spChg chg="del">
          <ac:chgData name="Hannah Beatty" userId="0d7ccdab-feff-4ab1-bc18-308e87b700b6" providerId="ADAL" clId="{86719CAF-4920-4262-B0C4-E70F7148E5EC}" dt="2020-10-27T15:07:29.507" v="1"/>
          <ac:spMkLst>
            <pc:docMk/>
            <pc:sldMk cId="3291782079" sldId="278"/>
            <ac:spMk id="18" creationId="{7CCFC2C6-6238-4A2F-93DE-2ADF74AF635E}"/>
          </ac:spMkLst>
        </pc:spChg>
        <pc:spChg chg="del">
          <ac:chgData name="Hannah Beatty" userId="0d7ccdab-feff-4ab1-bc18-308e87b700b6" providerId="ADAL" clId="{86719CAF-4920-4262-B0C4-E70F7148E5EC}" dt="2020-10-27T15:07:29.507" v="1"/>
          <ac:spMkLst>
            <pc:docMk/>
            <pc:sldMk cId="3291782079" sldId="278"/>
            <ac:spMk id="19" creationId="{6CCA5F87-1D1E-45CB-8D83-FC7EEFAD9935}"/>
          </ac:spMkLst>
        </pc:spChg>
        <pc:spChg chg="del">
          <ac:chgData name="Hannah Beatty" userId="0d7ccdab-feff-4ab1-bc18-308e87b700b6" providerId="ADAL" clId="{86719CAF-4920-4262-B0C4-E70F7148E5EC}" dt="2020-10-27T15:07:29.507" v="1"/>
          <ac:spMkLst>
            <pc:docMk/>
            <pc:sldMk cId="3291782079" sldId="278"/>
            <ac:spMk id="20" creationId="{AF2F604E-43BE-4DC3-B983-E071523364F8}"/>
          </ac:spMkLst>
        </pc:spChg>
        <pc:spChg chg="del">
          <ac:chgData name="Hannah Beatty" userId="0d7ccdab-feff-4ab1-bc18-308e87b700b6" providerId="ADAL" clId="{86719CAF-4920-4262-B0C4-E70F7148E5EC}" dt="2020-10-27T15:07:29.507" v="1"/>
          <ac:spMkLst>
            <pc:docMk/>
            <pc:sldMk cId="3291782079" sldId="278"/>
            <ac:spMk id="22" creationId="{08C9B587-E65E-4B52-B37C-ABEBB6E87928}"/>
          </ac:spMkLst>
        </pc:spChg>
        <pc:picChg chg="del">
          <ac:chgData name="Hannah Beatty" userId="0d7ccdab-feff-4ab1-bc18-308e87b700b6" providerId="ADAL" clId="{86719CAF-4920-4262-B0C4-E70F7148E5EC}" dt="2020-10-27T15:07:57.414" v="132" actId="478"/>
          <ac:picMkLst>
            <pc:docMk/>
            <pc:sldMk cId="3291782079" sldId="278"/>
            <ac:picMk id="4" creationId="{166D9D78-E9AE-4396-B7A6-7241F6253CFB}"/>
          </ac:picMkLst>
        </pc:picChg>
        <pc:picChg chg="add mod modCrop">
          <ac:chgData name="Hannah Beatty" userId="0d7ccdab-feff-4ab1-bc18-308e87b700b6" providerId="ADAL" clId="{86719CAF-4920-4262-B0C4-E70F7148E5EC}" dt="2020-10-27T15:18:00.382" v="435" actId="1440"/>
          <ac:picMkLst>
            <pc:docMk/>
            <pc:sldMk cId="3291782079" sldId="278"/>
            <ac:picMk id="5" creationId="{BBF5D04B-4AC0-447E-B3E3-88F5CD77C352}"/>
          </ac:picMkLst>
        </pc:picChg>
      </pc:sldChg>
      <pc:sldChg chg="setBg">
        <pc:chgData name="Hannah Beatty" userId="0d7ccdab-feff-4ab1-bc18-308e87b700b6" providerId="ADAL" clId="{86719CAF-4920-4262-B0C4-E70F7148E5EC}" dt="2020-10-27T19:16:06.960" v="610"/>
        <pc:sldMkLst>
          <pc:docMk/>
          <pc:sldMk cId="2534786013" sldId="293"/>
        </pc:sldMkLst>
      </pc:sldChg>
    </pc:docChg>
  </pc:docChgLst>
  <pc:docChgLst>
    <pc:chgData name="Hannah Beatty" userId="S::cefepahannah@cefofphiladelphiacounty.onmicrosoft.com::0d7ccdab-feff-4ab1-bc18-308e87b700b6" providerId="AD" clId="Web-{233CE3B7-423A-FB41-B436-90DC694B02F4}"/>
    <pc:docChg chg="addSld delSld modSld sldOrd addMainMaster modMainMaster">
      <pc:chgData name="Hannah Beatty" userId="S::cefepahannah@cefofphiladelphiacounty.onmicrosoft.com::0d7ccdab-feff-4ab1-bc18-308e87b700b6" providerId="AD" clId="Web-{233CE3B7-423A-FB41-B436-90DC694B02F4}" dt="2020-10-27T17:12:25.471" v="44"/>
      <pc:docMkLst>
        <pc:docMk/>
      </pc:docMkLst>
      <pc:sldChg chg="add mod setBg">
        <pc:chgData name="Hannah Beatty" userId="S::cefepahannah@cefofphiladelphiacounty.onmicrosoft.com::0d7ccdab-feff-4ab1-bc18-308e87b700b6" providerId="AD" clId="Web-{233CE3B7-423A-FB41-B436-90DC694B02F4}" dt="2020-10-27T17:03:58.860" v="7"/>
        <pc:sldMkLst>
          <pc:docMk/>
          <pc:sldMk cId="1187282384" sldId="288"/>
        </pc:sldMkLst>
      </pc:sldChg>
      <pc:sldChg chg="modSp add">
        <pc:chgData name="Hannah Beatty" userId="S::cefepahannah@cefofphiladelphiacounty.onmicrosoft.com::0d7ccdab-feff-4ab1-bc18-308e87b700b6" providerId="AD" clId="Web-{233CE3B7-423A-FB41-B436-90DC694B02F4}" dt="2020-10-27T17:03:20.407" v="4" actId="14100"/>
        <pc:sldMkLst>
          <pc:docMk/>
          <pc:sldMk cId="334692100" sldId="289"/>
        </pc:sldMkLst>
        <pc:picChg chg="mod">
          <ac:chgData name="Hannah Beatty" userId="S::cefepahannah@cefofphiladelphiacounty.onmicrosoft.com::0d7ccdab-feff-4ab1-bc18-308e87b700b6" providerId="AD" clId="Web-{233CE3B7-423A-FB41-B436-90DC694B02F4}" dt="2020-10-27T17:03:20.407" v="4" actId="14100"/>
          <ac:picMkLst>
            <pc:docMk/>
            <pc:sldMk cId="334692100" sldId="289"/>
            <ac:picMk id="2" creationId="{CCCA2F94-682E-425F-8B36-6725C99D2134}"/>
          </ac:picMkLst>
        </pc:picChg>
      </pc:sldChg>
      <pc:sldChg chg="add">
        <pc:chgData name="Hannah Beatty" userId="S::cefepahannah@cefofphiladelphiacounty.onmicrosoft.com::0d7ccdab-feff-4ab1-bc18-308e87b700b6" providerId="AD" clId="Web-{233CE3B7-423A-FB41-B436-90DC694B02F4}" dt="2020-10-27T17:02:55.782" v="2"/>
        <pc:sldMkLst>
          <pc:docMk/>
          <pc:sldMk cId="78127397" sldId="290"/>
        </pc:sldMkLst>
      </pc:sldChg>
      <pc:sldChg chg="add ord replId">
        <pc:chgData name="Hannah Beatty" userId="S::cefepahannah@cefofphiladelphiacounty.onmicrosoft.com::0d7ccdab-feff-4ab1-bc18-308e87b700b6" providerId="AD" clId="Web-{233CE3B7-423A-FB41-B436-90DC694B02F4}" dt="2020-10-27T17:04:31.938" v="9"/>
        <pc:sldMkLst>
          <pc:docMk/>
          <pc:sldMk cId="301157544" sldId="291"/>
        </pc:sldMkLst>
      </pc:sldChg>
      <pc:sldChg chg="add del">
        <pc:chgData name="Hannah Beatty" userId="S::cefepahannah@cefofphiladelphiacounty.onmicrosoft.com::0d7ccdab-feff-4ab1-bc18-308e87b700b6" providerId="AD" clId="Web-{233CE3B7-423A-FB41-B436-90DC694B02F4}" dt="2020-10-27T17:03:50.470" v="6"/>
        <pc:sldMkLst>
          <pc:docMk/>
          <pc:sldMk cId="2956731787" sldId="291"/>
        </pc:sldMkLst>
      </pc:sldChg>
      <pc:sldChg chg="new del ord">
        <pc:chgData name="Hannah Beatty" userId="S::cefepahannah@cefofphiladelphiacounty.onmicrosoft.com::0d7ccdab-feff-4ab1-bc18-308e87b700b6" providerId="AD" clId="Web-{233CE3B7-423A-FB41-B436-90DC694B02F4}" dt="2020-10-27T17:08:42.689" v="16"/>
        <pc:sldMkLst>
          <pc:docMk/>
          <pc:sldMk cId="1879215368" sldId="292"/>
        </pc:sldMkLst>
      </pc:sldChg>
      <pc:sldChg chg="modSp add ord">
        <pc:chgData name="Hannah Beatty" userId="S::cefepahannah@cefofphiladelphiacounty.onmicrosoft.com::0d7ccdab-feff-4ab1-bc18-308e87b700b6" providerId="AD" clId="Web-{233CE3B7-423A-FB41-B436-90DC694B02F4}" dt="2020-10-27T17:08:35.423" v="15"/>
        <pc:sldMkLst>
          <pc:docMk/>
          <pc:sldMk cId="2534786013" sldId="293"/>
        </pc:sldMkLst>
        <pc:picChg chg="mod">
          <ac:chgData name="Hannah Beatty" userId="S::cefepahannah@cefofphiladelphiacounty.onmicrosoft.com::0d7ccdab-feff-4ab1-bc18-308e87b700b6" providerId="AD" clId="Web-{233CE3B7-423A-FB41-B436-90DC694B02F4}" dt="2020-10-27T17:08:32.955" v="14" actId="14100"/>
          <ac:picMkLst>
            <pc:docMk/>
            <pc:sldMk cId="2534786013" sldId="293"/>
            <ac:picMk id="2" creationId="{4648F658-BD9B-4C57-8554-16BDCC348589}"/>
          </ac:picMkLst>
        </pc:picChg>
      </pc:sldChg>
      <pc:sldChg chg="new ord">
        <pc:chgData name="Hannah Beatty" userId="S::cefepahannah@cefofphiladelphiacounty.onmicrosoft.com::0d7ccdab-feff-4ab1-bc18-308e87b700b6" providerId="AD" clId="Web-{233CE3B7-423A-FB41-B436-90DC694B02F4}" dt="2020-10-27T17:10:55.408" v="29"/>
        <pc:sldMkLst>
          <pc:docMk/>
          <pc:sldMk cId="4196475101" sldId="294"/>
        </pc:sldMkLst>
      </pc:sldChg>
      <pc:sldChg chg="addSp delSp modSp add">
        <pc:chgData name="Hannah Beatty" userId="S::cefepahannah@cefofphiladelphiacounty.onmicrosoft.com::0d7ccdab-feff-4ab1-bc18-308e87b700b6" providerId="AD" clId="Web-{233CE3B7-423A-FB41-B436-90DC694B02F4}" dt="2020-10-27T17:10:50.846" v="28" actId="1076"/>
        <pc:sldMkLst>
          <pc:docMk/>
          <pc:sldMk cId="118020358" sldId="295"/>
        </pc:sldMkLst>
        <pc:picChg chg="add mod">
          <ac:chgData name="Hannah Beatty" userId="S::cefepahannah@cefofphiladelphiacounty.onmicrosoft.com::0d7ccdab-feff-4ab1-bc18-308e87b700b6" providerId="AD" clId="Web-{233CE3B7-423A-FB41-B436-90DC694B02F4}" dt="2020-10-27T17:10:50.846" v="28" actId="1076"/>
          <ac:picMkLst>
            <pc:docMk/>
            <pc:sldMk cId="118020358" sldId="295"/>
            <ac:picMk id="2" creationId="{C6D91E52-EB84-4E0D-87C0-C4C912EFFF48}"/>
          </ac:picMkLst>
        </pc:picChg>
        <pc:picChg chg="del mod">
          <ac:chgData name="Hannah Beatty" userId="S::cefepahannah@cefofphiladelphiacounty.onmicrosoft.com::0d7ccdab-feff-4ab1-bc18-308e87b700b6" providerId="AD" clId="Web-{233CE3B7-423A-FB41-B436-90DC694B02F4}" dt="2020-10-27T17:10:07.971" v="21"/>
          <ac:picMkLst>
            <pc:docMk/>
            <pc:sldMk cId="118020358" sldId="295"/>
            <ac:picMk id="2050" creationId="{7D4696C7-5F87-4C8A-8341-84E6834AE07B}"/>
          </ac:picMkLst>
        </pc:picChg>
      </pc:sldChg>
      <pc:sldChg chg="add del">
        <pc:chgData name="Hannah Beatty" userId="S::cefepahannah@cefofphiladelphiacounty.onmicrosoft.com::0d7ccdab-feff-4ab1-bc18-308e87b700b6" providerId="AD" clId="Web-{233CE3B7-423A-FB41-B436-90DC694B02F4}" dt="2020-10-27T17:10:16.111" v="23"/>
        <pc:sldMkLst>
          <pc:docMk/>
          <pc:sldMk cId="953359747" sldId="296"/>
        </pc:sldMkLst>
      </pc:sldChg>
      <pc:sldChg chg="add ord replId">
        <pc:chgData name="Hannah Beatty" userId="S::cefepahannah@cefofphiladelphiacounty.onmicrosoft.com::0d7ccdab-feff-4ab1-bc18-308e87b700b6" providerId="AD" clId="Web-{233CE3B7-423A-FB41-B436-90DC694B02F4}" dt="2020-10-27T17:11:11.408" v="31"/>
        <pc:sldMkLst>
          <pc:docMk/>
          <pc:sldMk cId="1236091813" sldId="296"/>
        </pc:sldMkLst>
      </pc:sldChg>
      <pc:sldChg chg="add">
        <pc:chgData name="Hannah Beatty" userId="S::cefepahannah@cefofphiladelphiacounty.onmicrosoft.com::0d7ccdab-feff-4ab1-bc18-308e87b700b6" providerId="AD" clId="Web-{233CE3B7-423A-FB41-B436-90DC694B02F4}" dt="2020-10-27T17:11:46.533" v="32"/>
        <pc:sldMkLst>
          <pc:docMk/>
          <pc:sldMk cId="1738667884" sldId="297"/>
        </pc:sldMkLst>
      </pc:sldChg>
      <pc:sldChg chg="add">
        <pc:chgData name="Hannah Beatty" userId="S::cefepahannah@cefofphiladelphiacounty.onmicrosoft.com::0d7ccdab-feff-4ab1-bc18-308e87b700b6" providerId="AD" clId="Web-{233CE3B7-423A-FB41-B436-90DC694B02F4}" dt="2020-10-27T17:11:46.705" v="33"/>
        <pc:sldMkLst>
          <pc:docMk/>
          <pc:sldMk cId="1213694638" sldId="298"/>
        </pc:sldMkLst>
      </pc:sldChg>
      <pc:sldChg chg="add">
        <pc:chgData name="Hannah Beatty" userId="S::cefepahannah@cefofphiladelphiacounty.onmicrosoft.com::0d7ccdab-feff-4ab1-bc18-308e87b700b6" providerId="AD" clId="Web-{233CE3B7-423A-FB41-B436-90DC694B02F4}" dt="2020-10-27T17:11:46.971" v="34"/>
        <pc:sldMkLst>
          <pc:docMk/>
          <pc:sldMk cId="2231925908" sldId="299"/>
        </pc:sldMkLst>
      </pc:sldChg>
      <pc:sldChg chg="add">
        <pc:chgData name="Hannah Beatty" userId="S::cefepahannah@cefofphiladelphiacounty.onmicrosoft.com::0d7ccdab-feff-4ab1-bc18-308e87b700b6" providerId="AD" clId="Web-{233CE3B7-423A-FB41-B436-90DC694B02F4}" dt="2020-10-27T17:11:47.143" v="35"/>
        <pc:sldMkLst>
          <pc:docMk/>
          <pc:sldMk cId="1083475007" sldId="300"/>
        </pc:sldMkLst>
      </pc:sldChg>
      <pc:sldChg chg="add">
        <pc:chgData name="Hannah Beatty" userId="S::cefepahannah@cefofphiladelphiacounty.onmicrosoft.com::0d7ccdab-feff-4ab1-bc18-308e87b700b6" providerId="AD" clId="Web-{233CE3B7-423A-FB41-B436-90DC694B02F4}" dt="2020-10-27T17:11:47.361" v="36"/>
        <pc:sldMkLst>
          <pc:docMk/>
          <pc:sldMk cId="2059300075" sldId="301"/>
        </pc:sldMkLst>
      </pc:sldChg>
      <pc:sldChg chg="add">
        <pc:chgData name="Hannah Beatty" userId="S::cefepahannah@cefofphiladelphiacounty.onmicrosoft.com::0d7ccdab-feff-4ab1-bc18-308e87b700b6" providerId="AD" clId="Web-{233CE3B7-423A-FB41-B436-90DC694B02F4}" dt="2020-10-27T17:11:47.533" v="37"/>
        <pc:sldMkLst>
          <pc:docMk/>
          <pc:sldMk cId="1167364415" sldId="302"/>
        </pc:sldMkLst>
      </pc:sldChg>
      <pc:sldChg chg="add">
        <pc:chgData name="Hannah Beatty" userId="S::cefepahannah@cefofphiladelphiacounty.onmicrosoft.com::0d7ccdab-feff-4ab1-bc18-308e87b700b6" providerId="AD" clId="Web-{233CE3B7-423A-FB41-B436-90DC694B02F4}" dt="2020-10-27T17:11:47.705" v="38"/>
        <pc:sldMkLst>
          <pc:docMk/>
          <pc:sldMk cId="1562737469" sldId="303"/>
        </pc:sldMkLst>
      </pc:sldChg>
      <pc:sldChg chg="add">
        <pc:chgData name="Hannah Beatty" userId="S::cefepahannah@cefofphiladelphiacounty.onmicrosoft.com::0d7ccdab-feff-4ab1-bc18-308e87b700b6" providerId="AD" clId="Web-{233CE3B7-423A-FB41-B436-90DC694B02F4}" dt="2020-10-27T17:11:47.877" v="39"/>
        <pc:sldMkLst>
          <pc:docMk/>
          <pc:sldMk cId="1544669119" sldId="304"/>
        </pc:sldMkLst>
      </pc:sldChg>
      <pc:sldChg chg="add">
        <pc:chgData name="Hannah Beatty" userId="S::cefepahannah@cefofphiladelphiacounty.onmicrosoft.com::0d7ccdab-feff-4ab1-bc18-308e87b700b6" providerId="AD" clId="Web-{233CE3B7-423A-FB41-B436-90DC694B02F4}" dt="2020-10-27T17:11:48.033" v="40"/>
        <pc:sldMkLst>
          <pc:docMk/>
          <pc:sldMk cId="898938400" sldId="305"/>
        </pc:sldMkLst>
      </pc:sldChg>
      <pc:sldChg chg="add">
        <pc:chgData name="Hannah Beatty" userId="S::cefepahannah@cefofphiladelphiacounty.onmicrosoft.com::0d7ccdab-feff-4ab1-bc18-308e87b700b6" providerId="AD" clId="Web-{233CE3B7-423A-FB41-B436-90DC694B02F4}" dt="2020-10-27T17:11:48.205" v="41"/>
        <pc:sldMkLst>
          <pc:docMk/>
          <pc:sldMk cId="2705737241" sldId="306"/>
        </pc:sldMkLst>
      </pc:sldChg>
      <pc:sldChg chg="add">
        <pc:chgData name="Hannah Beatty" userId="S::cefepahannah@cefofphiladelphiacounty.onmicrosoft.com::0d7ccdab-feff-4ab1-bc18-308e87b700b6" providerId="AD" clId="Web-{233CE3B7-423A-FB41-B436-90DC694B02F4}" dt="2020-10-27T17:11:48.377" v="42"/>
        <pc:sldMkLst>
          <pc:docMk/>
          <pc:sldMk cId="1143628701" sldId="307"/>
        </pc:sldMkLst>
      </pc:sldChg>
      <pc:sldChg chg="add">
        <pc:chgData name="Hannah Beatty" userId="S::cefepahannah@cefofphiladelphiacounty.onmicrosoft.com::0d7ccdab-feff-4ab1-bc18-308e87b700b6" providerId="AD" clId="Web-{233CE3B7-423A-FB41-B436-90DC694B02F4}" dt="2020-10-27T17:11:48.580" v="43"/>
        <pc:sldMkLst>
          <pc:docMk/>
          <pc:sldMk cId="2799528490" sldId="308"/>
        </pc:sldMkLst>
      </pc:sldChg>
      <pc:sldChg chg="new">
        <pc:chgData name="Hannah Beatty" userId="S::cefepahannah@cefofphiladelphiacounty.onmicrosoft.com::0d7ccdab-feff-4ab1-bc18-308e87b700b6" providerId="AD" clId="Web-{233CE3B7-423A-FB41-B436-90DC694B02F4}" dt="2020-10-27T17:12:25.471" v="44"/>
        <pc:sldMkLst>
          <pc:docMk/>
          <pc:sldMk cId="2204925343" sldId="309"/>
        </pc:sldMkLst>
      </pc:sldChg>
      <pc:sldMasterChg chg="add addSldLayout">
        <pc:chgData name="Hannah Beatty" userId="S::cefepahannah@cefofphiladelphiacounty.onmicrosoft.com::0d7ccdab-feff-4ab1-bc18-308e87b700b6" providerId="AD" clId="Web-{233CE3B7-423A-FB41-B436-90DC694B02F4}" dt="2020-10-27T17:02:55.251" v="0"/>
        <pc:sldMasterMkLst>
          <pc:docMk/>
          <pc:sldMasterMk cId="0" sldId="2147483648"/>
        </pc:sldMasterMkLst>
        <pc:sldLayoutChg chg="add">
          <pc:chgData name="Hannah Beatty" userId="S::cefepahannah@cefofphiladelphiacounty.onmicrosoft.com::0d7ccdab-feff-4ab1-bc18-308e87b700b6" providerId="AD" clId="Web-{233CE3B7-423A-FB41-B436-90DC694B02F4}" dt="2020-10-27T17:02:55.251" v="0"/>
          <pc:sldLayoutMkLst>
            <pc:docMk/>
            <pc:sldMasterMk cId="0" sldId="2147483648"/>
            <pc:sldLayoutMk cId="4254360451" sldId="2147483649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251" v="0"/>
          <pc:sldLayoutMkLst>
            <pc:docMk/>
            <pc:sldMasterMk cId="0" sldId="2147483648"/>
            <pc:sldLayoutMk cId="1202209887" sldId="2147483650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251" v="0"/>
          <pc:sldLayoutMkLst>
            <pc:docMk/>
            <pc:sldMasterMk cId="0" sldId="2147483648"/>
            <pc:sldLayoutMk cId="2167402828" sldId="2147483651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251" v="0"/>
          <pc:sldLayoutMkLst>
            <pc:docMk/>
            <pc:sldMasterMk cId="0" sldId="2147483648"/>
            <pc:sldLayoutMk cId="554541945" sldId="2147483652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251" v="0"/>
          <pc:sldLayoutMkLst>
            <pc:docMk/>
            <pc:sldMasterMk cId="0" sldId="2147483648"/>
            <pc:sldLayoutMk cId="4201039301" sldId="2147483653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251" v="0"/>
          <pc:sldLayoutMkLst>
            <pc:docMk/>
            <pc:sldMasterMk cId="0" sldId="2147483648"/>
            <pc:sldLayoutMk cId="589899547" sldId="2147483654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251" v="0"/>
          <pc:sldLayoutMkLst>
            <pc:docMk/>
            <pc:sldMasterMk cId="0" sldId="2147483648"/>
            <pc:sldLayoutMk cId="4152292022" sldId="2147483655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251" v="0"/>
          <pc:sldLayoutMkLst>
            <pc:docMk/>
            <pc:sldMasterMk cId="0" sldId="2147483648"/>
            <pc:sldLayoutMk cId="2474910287" sldId="2147483656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251" v="0"/>
          <pc:sldLayoutMkLst>
            <pc:docMk/>
            <pc:sldMasterMk cId="0" sldId="2147483648"/>
            <pc:sldLayoutMk cId="1534274372" sldId="2147483657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251" v="0"/>
          <pc:sldLayoutMkLst>
            <pc:docMk/>
            <pc:sldMasterMk cId="0" sldId="2147483648"/>
            <pc:sldLayoutMk cId="4278104579" sldId="2147483658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251" v="0"/>
          <pc:sldLayoutMkLst>
            <pc:docMk/>
            <pc:sldMasterMk cId="0" sldId="2147483648"/>
            <pc:sldLayoutMk cId="3947741820" sldId="2147483659"/>
          </pc:sldLayoutMkLst>
        </pc:sldLayoutChg>
      </pc:sldMasterChg>
      <pc:sldMasterChg chg="add addSldLayout">
        <pc:chgData name="Hannah Beatty" userId="S::cefepahannah@cefofphiladelphiacounty.onmicrosoft.com::0d7ccdab-feff-4ab1-bc18-308e87b700b6" providerId="AD" clId="Web-{233CE3B7-423A-FB41-B436-90DC694B02F4}" dt="2020-10-27T17:02:55.501" v="1"/>
        <pc:sldMasterMkLst>
          <pc:docMk/>
          <pc:sldMasterMk cId="2902067227" sldId="2147483660"/>
        </pc:sldMasterMkLst>
        <pc:sldLayoutChg chg="ad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2902067227" sldId="2147483660"/>
            <pc:sldLayoutMk cId="3300894188" sldId="2147483661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2902067227" sldId="2147483660"/>
            <pc:sldLayoutMk cId="2433198074" sldId="2147483662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2902067227" sldId="2147483660"/>
            <pc:sldLayoutMk cId="1023837196" sldId="2147483663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2902067227" sldId="2147483660"/>
            <pc:sldLayoutMk cId="851616742" sldId="2147483664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2902067227" sldId="2147483660"/>
            <pc:sldLayoutMk cId="775436040" sldId="2147483665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2902067227" sldId="2147483660"/>
            <pc:sldLayoutMk cId="2823037007" sldId="2147483666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2902067227" sldId="2147483660"/>
            <pc:sldLayoutMk cId="543612722" sldId="2147483667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2902067227" sldId="2147483660"/>
            <pc:sldLayoutMk cId="1496696855" sldId="2147483668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2902067227" sldId="2147483660"/>
            <pc:sldLayoutMk cId="1019176903" sldId="2147483669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2902067227" sldId="2147483660"/>
            <pc:sldLayoutMk cId="2701569835" sldId="2147483670"/>
          </pc:sldLayoutMkLst>
        </pc:sldLayoutChg>
        <pc:sldLayoutChg chg="ad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2902067227" sldId="2147483660"/>
            <pc:sldLayoutMk cId="3505471971" sldId="2147483671"/>
          </pc:sldLayoutMkLst>
        </pc:sldLayoutChg>
      </pc:sldMasterChg>
      <pc:sldMasterChg chg="replId modSldLayout">
        <pc:chgData name="Hannah Beatty" userId="S::cefepahannah@cefofphiladelphiacounty.onmicrosoft.com::0d7ccdab-feff-4ab1-bc18-308e87b700b6" providerId="AD" clId="Web-{233CE3B7-423A-FB41-B436-90DC694B02F4}" dt="2020-10-27T17:02:55.501" v="1"/>
        <pc:sldMasterMkLst>
          <pc:docMk/>
          <pc:sldMasterMk cId="998780476" sldId="2147483672"/>
        </pc:sldMasterMkLst>
        <pc:sldLayoutChg chg="replI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998780476" sldId="2147483672"/>
            <pc:sldLayoutMk cId="862929135" sldId="2147483673"/>
          </pc:sldLayoutMkLst>
        </pc:sldLayoutChg>
        <pc:sldLayoutChg chg="replI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998780476" sldId="2147483672"/>
            <pc:sldLayoutMk cId="2972738138" sldId="2147483674"/>
          </pc:sldLayoutMkLst>
        </pc:sldLayoutChg>
        <pc:sldLayoutChg chg="replI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998780476" sldId="2147483672"/>
            <pc:sldLayoutMk cId="53832537" sldId="2147483675"/>
          </pc:sldLayoutMkLst>
        </pc:sldLayoutChg>
        <pc:sldLayoutChg chg="replI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998780476" sldId="2147483672"/>
            <pc:sldLayoutMk cId="1799158661" sldId="2147483676"/>
          </pc:sldLayoutMkLst>
        </pc:sldLayoutChg>
        <pc:sldLayoutChg chg="replI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998780476" sldId="2147483672"/>
            <pc:sldLayoutMk cId="4106643444" sldId="2147483677"/>
          </pc:sldLayoutMkLst>
        </pc:sldLayoutChg>
        <pc:sldLayoutChg chg="replI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998780476" sldId="2147483672"/>
            <pc:sldLayoutMk cId="4191285488" sldId="2147483678"/>
          </pc:sldLayoutMkLst>
        </pc:sldLayoutChg>
        <pc:sldLayoutChg chg="replI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998780476" sldId="2147483672"/>
            <pc:sldLayoutMk cId="2529005292" sldId="2147483679"/>
          </pc:sldLayoutMkLst>
        </pc:sldLayoutChg>
        <pc:sldLayoutChg chg="replI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998780476" sldId="2147483672"/>
            <pc:sldLayoutMk cId="959566041" sldId="2147483680"/>
          </pc:sldLayoutMkLst>
        </pc:sldLayoutChg>
        <pc:sldLayoutChg chg="replI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998780476" sldId="2147483672"/>
            <pc:sldLayoutMk cId="1093588228" sldId="2147483681"/>
          </pc:sldLayoutMkLst>
        </pc:sldLayoutChg>
        <pc:sldLayoutChg chg="replI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998780476" sldId="2147483672"/>
            <pc:sldLayoutMk cId="3251193719" sldId="2147483682"/>
          </pc:sldLayoutMkLst>
        </pc:sldLayoutChg>
        <pc:sldLayoutChg chg="replId">
          <pc:chgData name="Hannah Beatty" userId="S::cefepahannah@cefofphiladelphiacounty.onmicrosoft.com::0d7ccdab-feff-4ab1-bc18-308e87b700b6" providerId="AD" clId="Web-{233CE3B7-423A-FB41-B436-90DC694B02F4}" dt="2020-10-27T17:02:55.501" v="1"/>
          <pc:sldLayoutMkLst>
            <pc:docMk/>
            <pc:sldMasterMk cId="998780476" sldId="2147483672"/>
            <pc:sldLayoutMk cId="3961795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6A95D-F12B-48FB-8540-67A270BB4798}" type="datetimeFigureOut">
              <a:rPr lang="en-US"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F14DC-2C9A-466D-95A7-AE46976E006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3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Song: “Obey, Obey the Lord!"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27549-1E39-41B0-AC05-1442AC5499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0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678B0-D4B7-445B-A916-2C9CE9420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B9A0A6-8DAA-42EB-BCD3-BB6753BFC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0C8B-E7DD-4C33-8795-3D3F6CCBF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E0CC-235C-4B20-ACA7-FE95DCD081B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ABE98-E2CA-47E7-B9EF-E4B17B7BB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88097-109A-4F48-BC7E-17791B9B4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CA6B-87BE-4A34-B3DE-0E75CE2E4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29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277E3-ABA8-4C0B-A32A-029191D2B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8DD9DF-5FD8-452D-89DD-60CA0D6CC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69EC1-D94A-4FE1-8AA8-24A661D5D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E0CC-235C-4B20-ACA7-FE95DCD081B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37B12-2EBD-4CAE-BFB0-8545042E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58E6D-7D4A-4F8A-BB62-96CC4D74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CA6B-87BE-4A34-B3DE-0E75CE2E4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9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1DDA68-7902-4F4E-B640-C5C5A6941C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EBE40-9B4F-477E-8993-9ACA7572F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92CF1-669D-46B5-AC6D-0D7C37DB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E0CC-235C-4B20-ACA7-FE95DCD081B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85895-C1E4-41F8-A97F-942BA537E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C575B-9A02-4497-BECE-E1EDF425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CA6B-87BE-4A34-B3DE-0E75CE2E4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398C-93EC-484F-B87D-144A2EC2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BE38BC-3484-42CC-89C4-186C977E0639}" type="datetimeFigureOut">
              <a:rPr lang="en-US" altLang="en-US"/>
              <a:pPr/>
              <a:t>10/27/2020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73D89-2AC7-4CE1-B447-8E26B0589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475DB-0C83-40CB-A119-5C890D7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DF752F-5AD9-4C5C-B9FF-933F78FF1F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360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8E971-3BD3-4905-AFBD-F11ECFFF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F96352-7A6B-423D-91C4-7E59A663DBF7}" type="datetimeFigureOut">
              <a:rPr lang="en-US" altLang="en-US"/>
              <a:pPr/>
              <a:t>10/27/2020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07DFC-EE63-4C2D-B2A8-4E219B9E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66DAB-5D0F-4041-B4D0-06F45BF3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20839-DD71-453C-910E-1452679453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209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F6AF1-DD64-48F9-9B5F-B3B53F601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1AB0EF-A7BE-42B2-9A70-DA89EA8C289D}" type="datetimeFigureOut">
              <a:rPr lang="en-US" altLang="en-US"/>
              <a:pPr/>
              <a:t>10/27/2020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3ADB6-C807-43D1-AC00-60070D8B8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03922-B039-4D72-B3A4-781CC4EB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0C5E7-AE33-4FC0-A37D-C3EB601F7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402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662395-A0BA-4F61-9B74-67412423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A6E244-9D3B-4A51-9FB5-62D831C8F70C}" type="datetimeFigureOut">
              <a:rPr lang="en-US" altLang="en-US"/>
              <a:pPr/>
              <a:t>10/27/2020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3F3EA0-6919-4E21-AC73-8F248ABAC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4CBFF3-8E1C-4428-BF50-8B36CFC5D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F73C3-537D-4191-AC56-86A6845A0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541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73627E0-3A64-41EA-ACCE-356C8DEB2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CE5D5B-492E-400E-9D80-1250D66B93BC}" type="datetimeFigureOut">
              <a:rPr lang="en-US" altLang="en-US"/>
              <a:pPr/>
              <a:t>10/27/2020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0444AD3-B6C6-463E-AB53-822BEC391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D33B49B-03AB-496E-BB1E-BF531430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29B81-0E3A-49D7-BC71-AB48321BF3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039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5F557A1-36A1-4372-96EE-11A56F0B9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985FAF-6E15-41A1-9551-79741222BD35}" type="datetimeFigureOut">
              <a:rPr lang="en-US" altLang="en-US"/>
              <a:pPr/>
              <a:t>10/27/2020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263900B-45E7-4B24-AFDE-73275482D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9D4545-D169-42AC-BB3D-9F188BAD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3315A-E8FB-4B1C-819D-544B3F5B6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899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56BC0DE-97A4-471F-B01D-2B9A2EEFA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924E36-B375-4B4D-9771-49CC0F4980BE}" type="datetimeFigureOut">
              <a:rPr lang="en-US" altLang="en-US"/>
              <a:pPr/>
              <a:t>10/27/2020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F1605A0-F281-49DB-B337-AF824310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FB5EE0-C9CE-4699-B24D-13FC95B4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3B838-368D-4172-AD69-7448E62909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292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DBF6DA-F9D1-446D-A0D8-165256A3C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560FB7-F653-40F7-8995-3E050AF85F14}" type="datetimeFigureOut">
              <a:rPr lang="en-US" altLang="en-US"/>
              <a:pPr/>
              <a:t>10/27/2020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57B41E-09B0-460F-85A4-B46662E74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969476-A260-46B5-95F1-14118AFBA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D5ED7-7246-433E-A2FD-35727E7F71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91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09156-52B6-4254-A05F-72E62807E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305EF-2FC5-40D5-8AD1-FB9C0A626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32B09-5741-4A9D-8556-A37FEDDC9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E0CC-235C-4B20-ACA7-FE95DCD081B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63D4-8A16-4D14-9D9D-0E040B0A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D5DA4-D2F1-44B0-85D1-B013EA1CE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CA6B-87BE-4A34-B3DE-0E75CE2E4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3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963AA12-4176-45FA-9B2C-D25CCCEB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4A0962-3325-4FA6-BA06-E25D927BE368}" type="datetimeFigureOut">
              <a:rPr lang="en-US" altLang="en-US"/>
              <a:pPr/>
              <a:t>10/27/2020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A6340C-55FA-4000-9AF9-D23B9799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A4905-B579-4B4F-BA23-17AE9E49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3EA07-AA5D-4530-B08F-71B7695872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274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912BB-07E5-4ED8-8386-C9CD9505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E01C70-1725-4C56-A552-76C769B34EC1}" type="datetimeFigureOut">
              <a:rPr lang="en-US" altLang="en-US"/>
              <a:pPr/>
              <a:t>10/27/2020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7ECB8-D3E4-4FE8-83C3-0B77C583B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33F5E-675A-4837-B4D6-04A0614FF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DF29A-7182-419A-9F55-7DC2E24916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104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56C83-1413-4E51-BCFD-F566043A7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22548E-B783-44C1-BA9E-45FC1A30DC5F}" type="datetimeFigureOut">
              <a:rPr lang="en-US" altLang="en-US"/>
              <a:pPr/>
              <a:t>10/27/2020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B7CE5-D2D2-4080-910F-3E7D01D2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0D4B3-77D8-4837-9AB8-E3B75161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3BD17-ECA6-434C-82C5-514CEC67F3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7741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94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98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37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16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36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37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12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B4DDF-505F-4874-850C-88C5F3E31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33372-D383-455C-A350-3DA412534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9EAB2-A89E-4A14-86BB-3B859567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E0CC-235C-4B20-ACA7-FE95DCD081B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04866-605D-4CA6-865B-16E87BC18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13B6A-F7E3-48B2-AB9E-D84E8395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CA6B-87BE-4A34-B3DE-0E75CE2E4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2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96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76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69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71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CAF79-A5AB-4BC8-9060-918EE4F73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363A-031D-4344-ACF1-894E3B648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F1129-968F-44E2-995A-CD8A57639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42BE2-BB87-4D04-8D3F-52241AFCD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E0CC-235C-4B20-ACA7-FE95DCD081B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334D4-087A-46B2-A6BF-E96264EC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1C99D-F0B8-4D6C-BDF7-FBA13D11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CA6B-87BE-4A34-B3DE-0E75CE2E4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5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6EB81-DAF1-4066-B306-04207397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A4E77-FACA-4710-9EAC-74A2B939D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BEB7D-EC45-4D68-BE3B-E7E7E3EB6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CA8E93-ED3B-4E2F-AE4F-667458DC2E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00898F-C563-4C40-913E-7BB46953D9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250449-3FB3-4319-921C-F63CDD393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E0CC-235C-4B20-ACA7-FE95DCD081B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3EFECC-7889-4119-B196-5E5AD44ED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A9BE5A-4197-4F98-A00E-E05B7A4A4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CA6B-87BE-4A34-B3DE-0E75CE2E4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43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EF571-EA0E-435E-97EB-8C1D36278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C26C88-1A4E-4ED6-A99F-AD910F11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E0CC-235C-4B20-ACA7-FE95DCD081B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9BA23E-91BC-4FF3-A670-F130B0018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9067E-3ECC-4A78-96A6-97D47E93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CA6B-87BE-4A34-B3DE-0E75CE2E4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5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471BF3-CD7F-456B-9619-EC9203533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E0CC-235C-4B20-ACA7-FE95DCD081B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CBB828-6189-4C7C-ACF5-5F5B4B917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EBEBC-5316-44D4-8A11-1DD208914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CA6B-87BE-4A34-B3DE-0E75CE2E4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0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23C0A-28C7-402C-978B-89FB99408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0E0A0-CBAF-4542-AAC7-C4D9F94F5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9C299-00A9-478C-B98C-0513CDB27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0B20E-6E11-4AE8-8011-9012BC49E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E0CC-235C-4B20-ACA7-FE95DCD081B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47B56-4C29-4943-81FF-B7FE951E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18F21-AA75-461F-B601-7F60DE731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CA6B-87BE-4A34-B3DE-0E75CE2E4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66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E4394-6B34-4346-A697-B88CFF399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470805-446F-4F3B-B796-59E74559E1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0F77F-2955-4503-BBB6-6B5718262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B6AD8-A48A-4D16-B5D4-A80BD7958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E0CC-235C-4B20-ACA7-FE95DCD081B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F8A33-6FE4-46DE-8EDB-777C660EE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44E4F-8967-4F08-B893-A43C2833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CA6B-87BE-4A34-B3DE-0E75CE2E4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8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C31968-3441-47F3-B2EB-90DFA5F38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511E2-1474-4C34-87BD-139595B0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F6BC0-17BE-4672-9861-598235431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6E0CC-235C-4B20-ACA7-FE95DCD081B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A19D2-5418-4EB2-BE7E-39CE198C5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E4CAC-41BB-47E7-9F50-093C9341A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8CA6B-87BE-4A34-B3DE-0E75CE2E4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8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0122CFC-29E5-43CF-97AA-7EAEFD61A2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A7D22C-F489-4F11-B6F3-EA7BF55B6C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11F23-3C87-41BC-9550-11F6F1E01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F8CE430F-FC8F-4A1F-AB85-BE4E544D4027}" type="datetimeFigureOut">
              <a:rPr lang="en-US" altLang="en-US"/>
              <a:pPr/>
              <a:t>10/27/2020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D6737-09DF-4C9E-B4E2-DAE981452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F151A-FF6C-48BD-9E75-494271A98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5E30640-B290-4E65-B93C-ACF7C69695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D3687-E50A-42A1-84C0-C6D0E51FFC8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6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video" Target="https://www.youtube.com/embed/YIlfABRd93Q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microsoft.com/office/2007/relationships/hdphoto" Target="../media/hdphoto2.wdp"/><Relationship Id="rId21" Type="http://schemas.openxmlformats.org/officeDocument/2006/relationships/image" Target="../media/image34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image" Target="../media/image20.png"/><Relationship Id="rId16" Type="http://schemas.openxmlformats.org/officeDocument/2006/relationships/image" Target="../media/image30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19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microsoft.com/office/2007/relationships/hdphoto" Target="../media/hdphoto5.wdp"/><Relationship Id="rId2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E9AEC65-812C-4139-948C-5A278FA6F2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r="8300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197F6F-70B3-4980-A6A2-960A8B818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993" y="809047"/>
            <a:ext cx="5618019" cy="3700814"/>
          </a:xfrm>
        </p:spPr>
        <p:txBody>
          <a:bodyPr anchor="b">
            <a:noAutofit/>
          </a:bodyPr>
          <a:lstStyle/>
          <a:p>
            <a:pPr algn="l"/>
            <a:r>
              <a:rPr lang="en-US" sz="8800"/>
              <a:t>Winning Over </a:t>
            </a:r>
            <a:br>
              <a:rPr lang="en-US" sz="8800"/>
            </a:br>
            <a:r>
              <a:rPr lang="en-US" sz="8800"/>
              <a:t>Temptation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2C81F-B37D-4274-A85E-E3EDEFB08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Matthew 3:1-6, 13-17; 4:1-11; </a:t>
            </a:r>
            <a:endParaRPr lang="en-US" sz="2000"/>
          </a:p>
          <a:p>
            <a:pPr algn="l"/>
            <a:r>
              <a:rPr lang="en-US" sz="2000" dirty="0"/>
              <a:t>Mark 1:4-13; </a:t>
            </a:r>
            <a:endParaRPr lang="en-US" sz="2000"/>
          </a:p>
          <a:p>
            <a:pPr algn="l"/>
            <a:r>
              <a:rPr lang="en-US" sz="2000" dirty="0"/>
              <a:t>Luke 3:1-16, 21-22; 4:1-13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167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CC36043-CFF2-476E-BF24-43BA07C0F5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75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D53E89-3355-41A2-B84C-3429368DA2FE}"/>
              </a:ext>
            </a:extLst>
          </p:cNvPr>
          <p:cNvSpPr/>
          <p:nvPr/>
        </p:nvSpPr>
        <p:spPr>
          <a:xfrm>
            <a:off x="190500" y="66970"/>
            <a:ext cx="11677650" cy="2342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1 Kings 8:46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“…For there is no man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who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sinneth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not….”</a:t>
            </a:r>
            <a:endParaRPr lang="en-US" sz="5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silhouette of a person&#10;&#10;Description automatically generated">
            <a:extLst>
              <a:ext uri="{FF2B5EF4-FFF2-40B4-BE49-F238E27FC236}">
                <a16:creationId xmlns:a16="http://schemas.microsoft.com/office/drawing/2014/main" id="{6D54FA07-C200-4526-A660-B41C73199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" r="-1" b="1401"/>
          <a:stretch/>
        </p:blipFill>
        <p:spPr>
          <a:xfrm>
            <a:off x="1104900" y="2340726"/>
            <a:ext cx="1051254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62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CC36043-CFF2-476E-BF24-43BA07C0F5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87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1D1B65C-C5CD-4E48-BAE2-6D8BF533E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" b="22426"/>
          <a:stretch/>
        </p:blipFill>
        <p:spPr>
          <a:xfrm>
            <a:off x="123844" y="125107"/>
            <a:ext cx="11915755" cy="670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46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accent6">
                <a:lumMod val="50000"/>
              </a:schemeClr>
            </a:gs>
            <a:gs pos="54000">
              <a:srgbClr val="4B752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F5D04B-4AC0-447E-B3E3-88F5CD77C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1"/>
          <a:stretch/>
        </p:blipFill>
        <p:spPr>
          <a:xfrm>
            <a:off x="6605709" y="1436055"/>
            <a:ext cx="5319591" cy="3484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94BFCF-A7C4-44C9-9574-E8629A67F1D8}"/>
              </a:ext>
            </a:extLst>
          </p:cNvPr>
          <p:cNvSpPr/>
          <p:nvPr/>
        </p:nvSpPr>
        <p:spPr>
          <a:xfrm>
            <a:off x="180975" y="200025"/>
            <a:ext cx="6204773" cy="6381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cap="none" spc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You need to know God’s Word and believe what </a:t>
            </a:r>
            <a:r>
              <a:rPr lang="en-US" sz="96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It says. </a:t>
            </a:r>
            <a:endParaRPr lang="en-US" sz="9600" b="1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1782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F44B299D-26FF-4A37-AD4F-B860199A50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1" t="211" r="7095" b="291"/>
          <a:stretch/>
        </p:blipFill>
        <p:spPr>
          <a:xfrm>
            <a:off x="6096000" y="580767"/>
            <a:ext cx="5832239" cy="5837769"/>
          </a:xfrm>
          <a:prstGeom prst="rect">
            <a:avLst/>
          </a:prstGeom>
        </p:spPr>
      </p:pic>
      <p:pic>
        <p:nvPicPr>
          <p:cNvPr id="2" name="Picture 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1D1B65C-C5CD-4E48-BAE2-6D8BF533E8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6" r="-1" b="-1"/>
          <a:stretch/>
        </p:blipFill>
        <p:spPr>
          <a:xfrm>
            <a:off x="263761" y="43946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0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accent6">
                <a:lumMod val="50000"/>
              </a:schemeClr>
            </a:gs>
            <a:gs pos="54000">
              <a:srgbClr val="4B752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F5D04B-4AC0-447E-B3E3-88F5CD77C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1"/>
          <a:stretch/>
        </p:blipFill>
        <p:spPr>
          <a:xfrm>
            <a:off x="6605709" y="1436055"/>
            <a:ext cx="5319591" cy="3484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94BFCF-A7C4-44C9-9574-E8629A67F1D8}"/>
              </a:ext>
            </a:extLst>
          </p:cNvPr>
          <p:cNvSpPr/>
          <p:nvPr/>
        </p:nvSpPr>
        <p:spPr>
          <a:xfrm>
            <a:off x="180975" y="200025"/>
            <a:ext cx="6204773" cy="6381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cap="none" spc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You need to know God’s Word and believe what </a:t>
            </a:r>
            <a:r>
              <a:rPr lang="en-US" sz="96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It says. </a:t>
            </a:r>
            <a:endParaRPr lang="en-US" sz="9600" b="1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3516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3E2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child, indoor, young&#10;&#10;Description automatically generated">
            <a:extLst>
              <a:ext uri="{FF2B5EF4-FFF2-40B4-BE49-F238E27FC236}">
                <a16:creationId xmlns:a16="http://schemas.microsoft.com/office/drawing/2014/main" id="{5C953C81-1067-4AF3-A5D4-F6A0B1DCB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50" b="99200" l="10000" r="90000">
                        <a14:foregroundMark x1="44200" y1="9400" x2="44200" y2="9400"/>
                        <a14:foregroundMark x1="44550" y1="8150" x2="44550" y2="8150"/>
                        <a14:foregroundMark x1="27350" y1="35300" x2="27350" y2="35300"/>
                        <a14:foregroundMark x1="26900" y1="35300" x2="26900" y2="35300"/>
                        <a14:foregroundMark x1="26900" y1="35950" x2="26900" y2="35950"/>
                        <a14:foregroundMark x1="26900" y1="35950" x2="26900" y2="35950"/>
                        <a14:foregroundMark x1="38900" y1="83300" x2="38900" y2="83300"/>
                        <a14:foregroundMark x1="38900" y1="83300" x2="38900" y2="83300"/>
                        <a14:foregroundMark x1="38900" y1="83300" x2="38900" y2="83300"/>
                        <a14:foregroundMark x1="42350" y1="94550" x2="42350" y2="94550"/>
                        <a14:foregroundMark x1="42350" y1="94550" x2="42350" y2="94550"/>
                        <a14:foregroundMark x1="42350" y1="94550" x2="42350" y2="94550"/>
                        <a14:foregroundMark x1="42050" y1="99200" x2="42050" y2="99200"/>
                        <a14:foregroundMark x1="42050" y1="99200" x2="42050" y2="99200"/>
                        <a14:foregroundMark x1="42050" y1="99200" x2="42050" y2="99200"/>
                        <a14:foregroundMark x1="15300" y1="97650" x2="15300" y2="97650"/>
                        <a14:foregroundMark x1="15300" y1="97650" x2="15300" y2="97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" y="698570"/>
            <a:ext cx="6096000" cy="609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6FDCEF-7655-4AD9-A1C1-2646263847F4}"/>
              </a:ext>
            </a:extLst>
          </p:cNvPr>
          <p:cNvSpPr/>
          <p:nvPr/>
        </p:nvSpPr>
        <p:spPr>
          <a:xfrm>
            <a:off x="4429125" y="63430"/>
            <a:ext cx="7496175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Psalm 119:11</a:t>
            </a:r>
          </a:p>
          <a:p>
            <a:pPr algn="ctr"/>
            <a:r>
              <a:rPr lang="en-US" sz="7200" b="1" cap="none" spc="0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“Thy Word have </a:t>
            </a:r>
          </a:p>
          <a:p>
            <a:pPr algn="ctr"/>
            <a:r>
              <a:rPr lang="en-US" sz="7200" b="1" cap="none" spc="0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</a:t>
            </a:r>
            <a:r>
              <a:rPr lang="en-US" sz="7200" b="1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hid in my heart, </a:t>
            </a:r>
          </a:p>
          <a:p>
            <a:pPr algn="ctr"/>
            <a:r>
              <a:rPr lang="en-US" sz="7200" b="1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that I might not sinned against Thee.”</a:t>
            </a:r>
            <a:endParaRPr lang="en-US" sz="7200" b="1" cap="none" spc="0">
              <a:ln w="28575">
                <a:solidFill>
                  <a:schemeClr val="bg1"/>
                </a:solidFill>
              </a:ln>
              <a:solidFill>
                <a:srgbClr val="F5741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5156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F44B299D-26FF-4A37-AD4F-B860199A50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9104"/>
          <a:stretch/>
        </p:blipFill>
        <p:spPr>
          <a:xfrm>
            <a:off x="6200895" y="322440"/>
            <a:ext cx="5674897" cy="3017405"/>
          </a:xfrm>
          <a:prstGeom prst="rect">
            <a:avLst/>
          </a:prstGeom>
        </p:spPr>
      </p:pic>
      <p:pic>
        <p:nvPicPr>
          <p:cNvPr id="2" name="Picture 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1D1B65C-C5CD-4E48-BAE2-6D8BF533E8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6" r="-1" b="-1"/>
          <a:stretch/>
        </p:blipFill>
        <p:spPr>
          <a:xfrm>
            <a:off x="263761" y="439463"/>
            <a:ext cx="5674897" cy="5979074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9C67B79-CDB4-4D27-968B-4130A67545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4448"/>
          <a:stretch/>
        </p:blipFill>
        <p:spPr>
          <a:xfrm>
            <a:off x="6200894" y="3628583"/>
            <a:ext cx="5674897" cy="278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0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3AE2020-3261-42AF-9735-BEC48F139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423044"/>
            <a:ext cx="8015882" cy="601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587917-1EFA-4852-896C-7212C226757C}"/>
              </a:ext>
            </a:extLst>
          </p:cNvPr>
          <p:cNvSpPr/>
          <p:nvPr/>
        </p:nvSpPr>
        <p:spPr>
          <a:xfrm>
            <a:off x="7839074" y="1362075"/>
            <a:ext cx="4448175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Hebrews 9:22</a:t>
            </a:r>
          </a:p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“…</a:t>
            </a:r>
            <a:r>
              <a:rPr lang="en-US" sz="4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Without shedding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 </a:t>
            </a:r>
            <a:r>
              <a:rPr lang="en-US" sz="4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blood is 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remission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.”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9483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F8AE8269-FC8F-4192-A292-07440F82BD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34414" cy="513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7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F44B299D-26FF-4A37-AD4F-B860199A50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9104"/>
          <a:stretch/>
        </p:blipFill>
        <p:spPr>
          <a:xfrm>
            <a:off x="6200895" y="322440"/>
            <a:ext cx="5674897" cy="3017405"/>
          </a:xfrm>
          <a:prstGeom prst="rect">
            <a:avLst/>
          </a:prstGeom>
        </p:spPr>
      </p:pic>
      <p:pic>
        <p:nvPicPr>
          <p:cNvPr id="2" name="Picture 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1D1B65C-C5CD-4E48-BAE2-6D8BF533E8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6" r="-1" b="-1"/>
          <a:stretch/>
        </p:blipFill>
        <p:spPr>
          <a:xfrm>
            <a:off x="263761" y="439463"/>
            <a:ext cx="5674897" cy="5979074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9C67B79-CDB4-4D27-968B-4130A67545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4448"/>
          <a:stretch/>
        </p:blipFill>
        <p:spPr>
          <a:xfrm>
            <a:off x="6200894" y="3628583"/>
            <a:ext cx="5674897" cy="278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76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accent6">
                <a:lumMod val="50000"/>
              </a:schemeClr>
            </a:gs>
            <a:gs pos="54000">
              <a:srgbClr val="4B752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F5D04B-4AC0-447E-B3E3-88F5CD77C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1"/>
          <a:stretch/>
        </p:blipFill>
        <p:spPr>
          <a:xfrm>
            <a:off x="6605709" y="1436055"/>
            <a:ext cx="5319591" cy="3484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94BFCF-A7C4-44C9-9574-E8629A67F1D8}"/>
              </a:ext>
            </a:extLst>
          </p:cNvPr>
          <p:cNvSpPr/>
          <p:nvPr/>
        </p:nvSpPr>
        <p:spPr>
          <a:xfrm>
            <a:off x="180975" y="200025"/>
            <a:ext cx="6204773" cy="6381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cap="none" spc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You need to know God’s Word and believe what </a:t>
            </a:r>
            <a:r>
              <a:rPr lang="en-US" sz="96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It says. </a:t>
            </a:r>
            <a:endParaRPr lang="en-US" sz="9600" b="1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96912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3E2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child, indoor, young&#10;&#10;Description automatically generated">
            <a:extLst>
              <a:ext uri="{FF2B5EF4-FFF2-40B4-BE49-F238E27FC236}">
                <a16:creationId xmlns:a16="http://schemas.microsoft.com/office/drawing/2014/main" id="{5C953C81-1067-4AF3-A5D4-F6A0B1DCB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50" b="99200" l="10000" r="90000">
                        <a14:foregroundMark x1="44200" y1="9400" x2="44200" y2="9400"/>
                        <a14:foregroundMark x1="44550" y1="8150" x2="44550" y2="8150"/>
                        <a14:foregroundMark x1="27350" y1="35300" x2="27350" y2="35300"/>
                        <a14:foregroundMark x1="26900" y1="35300" x2="26900" y2="35300"/>
                        <a14:foregroundMark x1="26900" y1="35950" x2="26900" y2="35950"/>
                        <a14:foregroundMark x1="26900" y1="35950" x2="26900" y2="35950"/>
                        <a14:foregroundMark x1="38900" y1="83300" x2="38900" y2="83300"/>
                        <a14:foregroundMark x1="38900" y1="83300" x2="38900" y2="83300"/>
                        <a14:foregroundMark x1="38900" y1="83300" x2="38900" y2="83300"/>
                        <a14:foregroundMark x1="42350" y1="94550" x2="42350" y2="94550"/>
                        <a14:foregroundMark x1="42350" y1="94550" x2="42350" y2="94550"/>
                        <a14:foregroundMark x1="42350" y1="94550" x2="42350" y2="94550"/>
                        <a14:foregroundMark x1="42050" y1="99200" x2="42050" y2="99200"/>
                        <a14:foregroundMark x1="42050" y1="99200" x2="42050" y2="99200"/>
                        <a14:foregroundMark x1="42050" y1="99200" x2="42050" y2="99200"/>
                        <a14:foregroundMark x1="15300" y1="97650" x2="15300" y2="97650"/>
                        <a14:foregroundMark x1="15300" y1="97650" x2="15300" y2="97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" y="698570"/>
            <a:ext cx="6096000" cy="609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6FDCEF-7655-4AD9-A1C1-2646263847F4}"/>
              </a:ext>
            </a:extLst>
          </p:cNvPr>
          <p:cNvSpPr/>
          <p:nvPr/>
        </p:nvSpPr>
        <p:spPr>
          <a:xfrm>
            <a:off x="4429125" y="63430"/>
            <a:ext cx="7496175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Psalm 119:11</a:t>
            </a:r>
          </a:p>
          <a:p>
            <a:pPr algn="ctr"/>
            <a:r>
              <a:rPr lang="en-US" sz="7200" b="1" cap="none" spc="0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“Thy Word have </a:t>
            </a:r>
          </a:p>
          <a:p>
            <a:pPr algn="ctr"/>
            <a:r>
              <a:rPr lang="en-US" sz="7200" b="1" cap="none" spc="0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</a:t>
            </a:r>
            <a:r>
              <a:rPr lang="en-US" sz="7200" b="1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hid in my heart, </a:t>
            </a:r>
          </a:p>
          <a:p>
            <a:pPr algn="ctr"/>
            <a:r>
              <a:rPr lang="en-US" sz="7200" b="1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that I might not sinned against Thee.”</a:t>
            </a:r>
            <a:endParaRPr lang="en-US" sz="7200" b="1" cap="none" spc="0">
              <a:ln w="28575">
                <a:solidFill>
                  <a:schemeClr val="bg1"/>
                </a:solidFill>
              </a:ln>
              <a:solidFill>
                <a:srgbClr val="F5741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3058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unset in the background&#10;&#10;Description automatically generated">
            <a:extLst>
              <a:ext uri="{FF2B5EF4-FFF2-40B4-BE49-F238E27FC236}">
                <a16:creationId xmlns:a16="http://schemas.microsoft.com/office/drawing/2014/main" id="{D58ACBE4-8F6B-4684-8CC1-B496F7FF00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5555" r="3902" b="12077"/>
          <a:stretch/>
        </p:blipFill>
        <p:spPr>
          <a:xfrm>
            <a:off x="0" y="0"/>
            <a:ext cx="12192000" cy="74771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CB1AB7-F761-477E-8456-4556E21C051B}"/>
              </a:ext>
            </a:extLst>
          </p:cNvPr>
          <p:cNvSpPr/>
          <p:nvPr/>
        </p:nvSpPr>
        <p:spPr>
          <a:xfrm>
            <a:off x="6672" y="90785"/>
            <a:ext cx="12178655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0">
                  <a:solidFill>
                    <a:srgbClr val="CA5E77"/>
                  </a:solidFill>
                </a:ln>
                <a:solidFill>
                  <a:srgbClr val="FFFEF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Acts 16:31</a:t>
            </a:r>
          </a:p>
          <a:p>
            <a:pPr algn="ctr"/>
            <a:r>
              <a:rPr lang="en-US" sz="6600" b="1">
                <a:ln w="0">
                  <a:solidFill>
                    <a:srgbClr val="CA5E77"/>
                  </a:solidFill>
                </a:ln>
                <a:solidFill>
                  <a:srgbClr val="FFFEF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“…Believe on the Lord Jesus Christ</a:t>
            </a:r>
          </a:p>
          <a:p>
            <a:pPr algn="ctr"/>
            <a:r>
              <a:rPr lang="en-US" sz="6600" b="1" cap="none" spc="0">
                <a:ln w="0">
                  <a:solidFill>
                    <a:srgbClr val="CA5E77"/>
                  </a:solidFill>
                </a:ln>
                <a:solidFill>
                  <a:srgbClr val="FFFEF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and thou shalt be saved….”</a:t>
            </a:r>
          </a:p>
        </p:txBody>
      </p:sp>
    </p:spTree>
    <p:extLst>
      <p:ext uri="{BB962C8B-B14F-4D97-AF65-F5344CB8AC3E}">
        <p14:creationId xmlns:p14="http://schemas.microsoft.com/office/powerpoint/2010/main" val="1397562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B-I-B-L-E (The Bible Song) LYRICS - HERITAGE KIDS">
            <a:hlinkClick r:id="" action="ppaction://media"/>
            <a:extLst>
              <a:ext uri="{FF2B5EF4-FFF2-40B4-BE49-F238E27FC236}">
                <a16:creationId xmlns:a16="http://schemas.microsoft.com/office/drawing/2014/main" id="{8CEFE2C9-1E11-4EBB-AF5A-A10693B20F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2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6D91E52-EB84-4E0D-87C0-C4C912EFF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9" r="-311" b="5810"/>
          <a:stretch/>
        </p:blipFill>
        <p:spPr>
          <a:xfrm>
            <a:off x="1135626" y="0"/>
            <a:ext cx="10348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0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3E2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child, indoor, young&#10;&#10;Description automatically generated">
            <a:extLst>
              <a:ext uri="{FF2B5EF4-FFF2-40B4-BE49-F238E27FC236}">
                <a16:creationId xmlns:a16="http://schemas.microsoft.com/office/drawing/2014/main" id="{5C953C81-1067-4AF3-A5D4-F6A0B1DCB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50" b="99200" l="10000" r="90000">
                        <a14:foregroundMark x1="44200" y1="9400" x2="44200" y2="9400"/>
                        <a14:foregroundMark x1="44550" y1="8150" x2="44550" y2="8150"/>
                        <a14:foregroundMark x1="27350" y1="35300" x2="27350" y2="35300"/>
                        <a14:foregroundMark x1="26900" y1="35300" x2="26900" y2="35300"/>
                        <a14:foregroundMark x1="26900" y1="35950" x2="26900" y2="35950"/>
                        <a14:foregroundMark x1="26900" y1="35950" x2="26900" y2="35950"/>
                        <a14:foregroundMark x1="38900" y1="83300" x2="38900" y2="83300"/>
                        <a14:foregroundMark x1="38900" y1="83300" x2="38900" y2="83300"/>
                        <a14:foregroundMark x1="38900" y1="83300" x2="38900" y2="83300"/>
                        <a14:foregroundMark x1="42350" y1="94550" x2="42350" y2="94550"/>
                        <a14:foregroundMark x1="42350" y1="94550" x2="42350" y2="94550"/>
                        <a14:foregroundMark x1="42350" y1="94550" x2="42350" y2="94550"/>
                        <a14:foregroundMark x1="42050" y1="99200" x2="42050" y2="99200"/>
                        <a14:foregroundMark x1="42050" y1="99200" x2="42050" y2="99200"/>
                        <a14:foregroundMark x1="42050" y1="99200" x2="42050" y2="99200"/>
                        <a14:foregroundMark x1="15300" y1="97650" x2="15300" y2="97650"/>
                        <a14:foregroundMark x1="15300" y1="97650" x2="15300" y2="97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" y="698570"/>
            <a:ext cx="6096000" cy="609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6FDCEF-7655-4AD9-A1C1-2646263847F4}"/>
              </a:ext>
            </a:extLst>
          </p:cNvPr>
          <p:cNvSpPr/>
          <p:nvPr/>
        </p:nvSpPr>
        <p:spPr>
          <a:xfrm>
            <a:off x="4429125" y="63430"/>
            <a:ext cx="7496175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Psalm 119:11</a:t>
            </a:r>
          </a:p>
          <a:p>
            <a:pPr algn="ctr"/>
            <a:r>
              <a:rPr lang="en-US" sz="7200" b="1" cap="none" spc="0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“Thy </a:t>
            </a:r>
            <a:r>
              <a:rPr lang="en-US" sz="7200" b="1" cap="none" spc="0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Word</a:t>
            </a:r>
            <a:r>
              <a:rPr lang="en-US" sz="7200" b="1" cap="none" spc="0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have </a:t>
            </a:r>
          </a:p>
          <a:p>
            <a:pPr algn="ctr"/>
            <a:r>
              <a:rPr lang="en-US" sz="7200" b="1" cap="none" spc="0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</a:t>
            </a:r>
            <a:r>
              <a:rPr lang="en-US" sz="7200" b="1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hid in my </a:t>
            </a:r>
            <a:r>
              <a:rPr lang="en-US" sz="7200" b="1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heart</a:t>
            </a:r>
            <a:r>
              <a:rPr lang="en-US" sz="7200" b="1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7200" b="1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that I might not sinned against </a:t>
            </a:r>
            <a:r>
              <a:rPr lang="en-US" sz="7200" b="1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Thee</a:t>
            </a:r>
            <a:r>
              <a:rPr lang="en-US" sz="7200" b="1">
                <a:ln w="28575">
                  <a:solidFill>
                    <a:schemeClr val="bg1"/>
                  </a:solidFill>
                </a:ln>
                <a:solidFill>
                  <a:srgbClr val="F574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.”</a:t>
            </a:r>
            <a:endParaRPr lang="en-US" sz="7200" b="1" cap="none" spc="0">
              <a:ln w="28575">
                <a:solidFill>
                  <a:schemeClr val="bg1"/>
                </a:solidFill>
              </a:ln>
              <a:solidFill>
                <a:srgbClr val="F5741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6091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1B7C9B10-529B-483A-9510-37D4F7ABE3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500" b="95000" l="5000" r="48824">
                        <a14:foregroundMark x1="5784" y1="73438" x2="5784" y2="73438"/>
                        <a14:foregroundMark x1="5098" y1="73906" x2="5098" y2="73906"/>
                        <a14:foregroundMark x1="5098" y1="73906" x2="5098" y2="73906"/>
                        <a14:foregroundMark x1="13824" y1="86719" x2="13824" y2="86719"/>
                        <a14:foregroundMark x1="13824" y1="86719" x2="13824" y2="86719"/>
                        <a14:foregroundMark x1="7255" y1="76250" x2="7255" y2="76250"/>
                        <a14:foregroundMark x1="7255" y1="76250" x2="7255" y2="76250"/>
                        <a14:foregroundMark x1="8235" y1="76875" x2="8235" y2="76875"/>
                        <a14:foregroundMark x1="8235" y1="76875" x2="8235" y2="76875"/>
                        <a14:foregroundMark x1="8235" y1="76875" x2="8235" y2="76875"/>
                        <a14:foregroundMark x1="8235" y1="76875" x2="8235" y2="76875"/>
                        <a14:foregroundMark x1="8333" y1="76094" x2="8333" y2="76094"/>
                        <a14:foregroundMark x1="8333" y1="76094" x2="8333" y2="76094"/>
                        <a14:foregroundMark x1="8333" y1="76094" x2="8333" y2="76094"/>
                        <a14:foregroundMark x1="8627" y1="70156" x2="8627" y2="70156"/>
                        <a14:foregroundMark x1="8627" y1="70156" x2="8627" y2="70156"/>
                        <a14:foregroundMark x1="31373" y1="54063" x2="31373" y2="54063"/>
                        <a14:foregroundMark x1="31373" y1="54063" x2="31373" y2="54063"/>
                        <a14:foregroundMark x1="48137" y1="85000" x2="48137" y2="85000"/>
                        <a14:foregroundMark x1="48137" y1="85000" x2="48137" y2="85000"/>
                        <a14:foregroundMark x1="48824" y1="72813" x2="48824" y2="72813"/>
                        <a14:foregroundMark x1="48824" y1="72813" x2="48824" y2="72813"/>
                        <a14:foregroundMark x1="37451" y1="95000" x2="37451" y2="95000"/>
                        <a14:foregroundMark x1="37451" y1="95000" x2="37451" y2="95000"/>
                        <a14:foregroundMark x1="5784" y1="75156" x2="5784" y2="75156"/>
                        <a14:foregroundMark x1="5784" y1="75156" x2="5784" y2="7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75" r="48427"/>
          <a:stretch/>
        </p:blipFill>
        <p:spPr>
          <a:xfrm rot="5400000">
            <a:off x="-579505" y="1599203"/>
            <a:ext cx="2828260" cy="1800484"/>
          </a:xfrm>
          <a:prstGeom prst="rect">
            <a:avLst/>
          </a:prstGeom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1AC89976-23D4-4A25-82D3-B8E27D059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3" b="45000" l="4118" r="47451">
                        <a14:foregroundMark x1="29510" y1="45000" x2="29510" y2="45000"/>
                        <a14:foregroundMark x1="29510" y1="45000" x2="29510" y2="45000"/>
                        <a14:foregroundMark x1="29510" y1="45000" x2="29510" y2="45000"/>
                        <a14:foregroundMark x1="47745" y1="40313" x2="47745" y2="40313"/>
                        <a14:foregroundMark x1="47745" y1="40313" x2="47745" y2="40313"/>
                        <a14:foregroundMark x1="40098" y1="4063" x2="40098" y2="4063"/>
                        <a14:foregroundMark x1="40098" y1="4063" x2="40098" y2="4063"/>
                        <a14:foregroundMark x1="25784" y1="25469" x2="25784" y2="25469"/>
                        <a14:foregroundMark x1="25784" y1="25469" x2="25784" y2="25469"/>
                        <a14:foregroundMark x1="5980" y1="21563" x2="5980" y2="21563"/>
                        <a14:foregroundMark x1="5980" y1="21563" x2="5980" y2="21563"/>
                        <a14:foregroundMark x1="5980" y1="21563" x2="5980" y2="21563"/>
                        <a14:foregroundMark x1="5980" y1="21563" x2="5980" y2="21563"/>
                        <a14:foregroundMark x1="5980" y1="21563" x2="5980" y2="21563"/>
                        <a14:foregroundMark x1="5980" y1="21563" x2="5980" y2="21563"/>
                        <a14:foregroundMark x1="5980" y1="23906" x2="8725" y2="36563"/>
                        <a14:foregroundMark x1="8725" y1="36563" x2="15098" y2="38438"/>
                        <a14:foregroundMark x1="14412" y1="39063" x2="14412" y2="39063"/>
                        <a14:foregroundMark x1="14412" y1="39063" x2="14412" y2="39063"/>
                        <a14:foregroundMark x1="14412" y1="39063" x2="14412" y2="39063"/>
                        <a14:foregroundMark x1="23529" y1="39063" x2="10490" y2="37031"/>
                        <a14:foregroundMark x1="16078" y1="40938" x2="22941" y2="41406"/>
                        <a14:foregroundMark x1="14412" y1="40625" x2="14412" y2="40625"/>
                        <a14:foregroundMark x1="14412" y1="40625" x2="14412" y2="40625"/>
                        <a14:foregroundMark x1="14412" y1="40625" x2="14412" y2="40625"/>
                        <a14:foregroundMark x1="9902" y1="37969" x2="9902" y2="37969"/>
                        <a14:foregroundMark x1="9902" y1="37969" x2="9902" y2="37969"/>
                        <a14:foregroundMark x1="9902" y1="37969" x2="9902" y2="37969"/>
                        <a14:foregroundMark x1="9902" y1="37969" x2="9902" y2="37969"/>
                        <a14:foregroundMark x1="6569" y1="17031" x2="12451" y2="7031"/>
                        <a14:foregroundMark x1="12451" y1="7031" x2="24412" y2="9375"/>
                        <a14:foregroundMark x1="5392" y1="19844" x2="5392" y2="19844"/>
                        <a14:foregroundMark x1="5392" y1="19844" x2="5392" y2="19844"/>
                        <a14:foregroundMark x1="5392" y1="19844" x2="5392" y2="19844"/>
                        <a14:foregroundMark x1="5000" y1="22969" x2="5000" y2="22969"/>
                        <a14:foregroundMark x1="5000" y1="22969" x2="5000" y2="22969"/>
                        <a14:foregroundMark x1="5000" y1="22969" x2="5000" y2="22969"/>
                        <a14:foregroundMark x1="5980" y1="28438" x2="5980" y2="28438"/>
                        <a14:foregroundMark x1="5980" y1="28438" x2="5980" y2="28438"/>
                        <a14:foregroundMark x1="5980" y1="28438" x2="5980" y2="28438"/>
                        <a14:foregroundMark x1="5980" y1="28438" x2="5980" y2="28438"/>
                        <a14:foregroundMark x1="4118" y1="26875" x2="4118" y2="26875"/>
                        <a14:foregroundMark x1="4118" y1="26875" x2="4118" y2="26875"/>
                        <a14:foregroundMark x1="9902" y1="32188" x2="9902" y2="32188"/>
                        <a14:foregroundMark x1="9902" y1="32188" x2="9902" y2="32188"/>
                        <a14:foregroundMark x1="9510" y1="28750" x2="9510" y2="28750"/>
                        <a14:foregroundMark x1="9510" y1="28750" x2="9510" y2="28750"/>
                        <a14:foregroundMark x1="8627" y1="23281" x2="8627" y2="23281"/>
                        <a14:foregroundMark x1="8627" y1="23281" x2="8627" y2="23281"/>
                        <a14:foregroundMark x1="8725" y1="29063" x2="8725" y2="29063"/>
                        <a14:foregroundMark x1="8725" y1="29063" x2="8725" y2="29063"/>
                        <a14:foregroundMark x1="8725" y1="25469" x2="8725" y2="25469"/>
                        <a14:foregroundMark x1="8725" y1="25469" x2="8725" y2="25469"/>
                        <a14:foregroundMark x1="8725" y1="25469" x2="8725" y2="2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9" r="49067" b="51090"/>
          <a:stretch/>
        </p:blipFill>
        <p:spPr>
          <a:xfrm rot="5400000">
            <a:off x="1052523" y="468223"/>
            <a:ext cx="2583718" cy="1647272"/>
          </a:xfrm>
          <a:prstGeom prst="rect">
            <a:avLst/>
          </a:prstGeom>
        </p:spPr>
      </p:pic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2FD5F3A2-7646-4971-8418-63B9A32334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4" b="44844" l="51863" r="95000">
                        <a14:foregroundMark x1="93922" y1="43906" x2="93922" y2="43906"/>
                        <a14:foregroundMark x1="93922" y1="43906" x2="93922" y2="43906"/>
                        <a14:foregroundMark x1="92451" y1="1094" x2="92451" y2="1094"/>
                        <a14:foregroundMark x1="92451" y1="1094" x2="92451" y2="1094"/>
                        <a14:foregroundMark x1="71765" y1="19531" x2="71765" y2="19531"/>
                        <a14:foregroundMark x1="71765" y1="19531" x2="71765" y2="19531"/>
                        <a14:foregroundMark x1="71765" y1="25781" x2="71765" y2="25781"/>
                        <a14:foregroundMark x1="71765" y1="25781" x2="71765" y2="25781"/>
                        <a14:foregroundMark x1="66471" y1="7969" x2="66471" y2="7969"/>
                        <a14:foregroundMark x1="66471" y1="7969" x2="66471" y2="7969"/>
                        <a14:foregroundMark x1="66471" y1="7969" x2="66471" y2="7969"/>
                        <a14:foregroundMark x1="66471" y1="7969" x2="66471" y2="7969"/>
                        <a14:foregroundMark x1="66471" y1="7969" x2="66471" y2="7969"/>
                        <a14:foregroundMark x1="66471" y1="7969" x2="58235" y2="12656"/>
                        <a14:foregroundMark x1="58235" y1="12656" x2="56275" y2="15156"/>
                        <a14:foregroundMark x1="54412" y1="24063" x2="54412" y2="24063"/>
                        <a14:foregroundMark x1="54412" y1="24063" x2="54412" y2="24063"/>
                        <a14:foregroundMark x1="54412" y1="24063" x2="54412" y2="24063"/>
                        <a14:foregroundMark x1="54020" y1="29063" x2="52546" y2="18563"/>
                        <a14:foregroundMark x1="52745" y1="28438" x2="52745" y2="28438"/>
                        <a14:foregroundMark x1="52745" y1="28438" x2="52745" y2="28438"/>
                        <a14:foregroundMark x1="52745" y1="28438" x2="52745" y2="28438"/>
                        <a14:foregroundMark x1="52745" y1="28438" x2="52745" y2="28438"/>
                        <a14:foregroundMark x1="52745" y1="30312" x2="51962" y2="18112"/>
                        <a14:foregroundMark x1="52269" y1="14622" x2="52353" y2="14219"/>
                        <a14:foregroundMark x1="56275" y1="12969" x2="56275" y2="12969"/>
                        <a14:foregroundMark x1="56275" y1="12969" x2="56275" y2="12969"/>
                        <a14:foregroundMark x1="54216" y1="14844" x2="56325" y2="8579"/>
                        <a14:foregroundMark x1="56078" y1="33594" x2="63333" y2="40625"/>
                        <a14:foregroundMark x1="53627" y1="33594" x2="63333" y2="43125"/>
                        <a14:foregroundMark x1="66176" y1="37969" x2="66176" y2="37969"/>
                        <a14:foregroundMark x1="66176" y1="37969" x2="66176" y2="37969"/>
                        <a14:foregroundMark x1="66176" y1="37969" x2="66176" y2="37969"/>
                        <a14:foregroundMark x1="66176" y1="37969" x2="66176" y2="37969"/>
                        <a14:foregroundMark x1="66176" y1="37969" x2="66176" y2="37969"/>
                        <a14:foregroundMark x1="66176" y1="37969" x2="78824" y2="37969"/>
                        <a14:foregroundMark x1="93333" y1="39844" x2="74804" y2="40313"/>
                        <a14:foregroundMark x1="74804" y1="40313" x2="84412" y2="37500"/>
                        <a14:foregroundMark x1="84412" y1="37500" x2="93725" y2="40938"/>
                        <a14:foregroundMark x1="72157" y1="31719" x2="72157" y2="31719"/>
                        <a14:foregroundMark x1="72157" y1="31719" x2="72157" y2="31719"/>
                        <a14:foregroundMark x1="72157" y1="31719" x2="72157" y2="31719"/>
                        <a14:foregroundMark x1="72157" y1="22813" x2="72157" y2="22813"/>
                        <a14:foregroundMark x1="72157" y1="22813" x2="72157" y2="22813"/>
                        <a14:foregroundMark x1="72255" y1="15781" x2="72255" y2="15781"/>
                        <a14:foregroundMark x1="72255" y1="15781" x2="72255" y2="15781"/>
                        <a14:foregroundMark x1="72157" y1="6719" x2="72157" y2="6719"/>
                        <a14:foregroundMark x1="67451" y1="6719" x2="67451" y2="6719"/>
                        <a14:foregroundMark x1="67451" y1="6719" x2="67451" y2="6719"/>
                        <a14:foregroundMark x1="67451" y1="6719" x2="67451" y2="6719"/>
                        <a14:foregroundMark x1="67451" y1="6719" x2="73627" y2="7656"/>
                        <a14:foregroundMark x1="68725" y1="10625" x2="68725" y2="10625"/>
                        <a14:foregroundMark x1="68725" y1="10625" x2="68725" y2="10625"/>
                        <a14:foregroundMark x1="55098" y1="20781" x2="55098" y2="20781"/>
                        <a14:foregroundMark x1="55098" y1="20781" x2="55098" y2="20781"/>
                        <a14:foregroundMark x1="55882" y1="17188" x2="55882" y2="17188"/>
                        <a14:foregroundMark x1="55882" y1="17188" x2="56275" y2="18906"/>
                        <a14:foregroundMark x1="71765" y1="40938" x2="62745" y2="41250"/>
                        <a14:foregroundMark x1="62745" y1="41250" x2="71373" y2="40156"/>
                        <a14:foregroundMark x1="71373" y1="40156" x2="74706" y2="41250"/>
                        <a14:foregroundMark x1="65392" y1="40625" x2="67843" y2="37969"/>
                        <a14:foregroundMark x1="60686" y1="37969" x2="70098" y2="37969"/>
                        <a14:foregroundMark x1="60392" y1="37656" x2="56765" y2="32656"/>
                        <a14:foregroundMark x1="56667" y1="32031" x2="54902" y2="17969"/>
                        <a14:foregroundMark x1="54902" y1="17969" x2="54902" y2="17188"/>
                        <a14:foregroundMark x1="64804" y1="9531" x2="73235" y2="10625"/>
                        <a14:foregroundMark x1="73235" y1="10625" x2="73235" y2="10625"/>
                        <a14:backgroundMark x1="56275" y1="8125" x2="58137" y2="2188"/>
                        <a14:backgroundMark x1="59804" y1="4063" x2="55490" y2="7031"/>
                        <a14:backgroundMark x1="52157" y1="16719" x2="52353" y2="15625"/>
                        <a14:backgroundMark x1="52353" y1="14688" x2="51373" y2="1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99"/>
          <a:stretch/>
        </p:blipFill>
        <p:spPr>
          <a:xfrm rot="5400000">
            <a:off x="3988126" y="575608"/>
            <a:ext cx="2763629" cy="1730604"/>
          </a:xfrm>
          <a:prstGeom prst="rect">
            <a:avLst/>
          </a:prstGeom>
        </p:spPr>
      </p:pic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5D1ABE20-FEDF-4614-AAB1-DDA702F7CE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25" b="94844" l="52353" r="94902">
                        <a14:foregroundMark x1="94902" y1="86875" x2="94902" y2="86875"/>
                        <a14:foregroundMark x1="94902" y1="86875" x2="94902" y2="86875"/>
                        <a14:foregroundMark x1="88529" y1="53281" x2="88529" y2="53281"/>
                        <a14:foregroundMark x1="88529" y1="53281" x2="88529" y2="53281"/>
                        <a14:foregroundMark x1="52353" y1="77344" x2="52353" y2="77344"/>
                        <a14:foregroundMark x1="52353" y1="77344" x2="52353" y2="77344"/>
                        <a14:foregroundMark x1="52353" y1="77344" x2="52353" y2="77344"/>
                        <a14:foregroundMark x1="52353" y1="77344" x2="52353" y2="77344"/>
                        <a14:foregroundMark x1="52353" y1="77344" x2="52353" y2="77344"/>
                        <a14:foregroundMark x1="52353" y1="77344" x2="52353" y2="77344"/>
                        <a14:foregroundMark x1="52353" y1="77344" x2="52353" y2="77344"/>
                        <a14:foregroundMark x1="52353" y1="77344" x2="52353" y2="77344"/>
                        <a14:foregroundMark x1="52353" y1="77344" x2="52353" y2="77344"/>
                        <a14:foregroundMark x1="52353" y1="77344" x2="52353" y2="77344"/>
                        <a14:foregroundMark x1="52353" y1="75156" x2="52353" y2="75156"/>
                        <a14:foregroundMark x1="52353" y1="75156" x2="52353" y2="75156"/>
                        <a14:foregroundMark x1="52353" y1="75156" x2="52353" y2="75156"/>
                        <a14:foregroundMark x1="56471" y1="80625" x2="56471" y2="80625"/>
                        <a14:foregroundMark x1="56471" y1="80625" x2="56471" y2="80625"/>
                        <a14:foregroundMark x1="55686" y1="75156" x2="55686" y2="75156"/>
                        <a14:foregroundMark x1="55686" y1="75156" x2="55686" y2="75156"/>
                        <a14:foregroundMark x1="55686" y1="74063" x2="55686" y2="74063"/>
                        <a14:foregroundMark x1="55686" y1="74063" x2="55686" y2="74063"/>
                        <a14:foregroundMark x1="55686" y1="74063" x2="55686" y2="7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98" t="48461" r="1928"/>
          <a:stretch/>
        </p:blipFill>
        <p:spPr>
          <a:xfrm rot="5400000">
            <a:off x="2545936" y="1854642"/>
            <a:ext cx="2583717" cy="1756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60920B-3C11-48CD-8AAE-B73D5359EF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988" b="94939" l="5171" r="48000">
                        <a14:foregroundMark x1="31122" y1="88804" x2="48000" y2="82669"/>
                        <a14:foregroundMark x1="48000" y1="82669" x2="45171" y2="74080"/>
                        <a14:foregroundMark x1="45171" y1="74080" x2="45756" y2="63650"/>
                        <a14:foregroundMark x1="45756" y1="63650" x2="46146" y2="62423"/>
                        <a14:foregroundMark x1="32390" y1="93558" x2="24878" y2="92638"/>
                        <a14:foregroundMark x1="24878" y1="89264" x2="25268" y2="69939"/>
                        <a14:foregroundMark x1="25268" y1="69939" x2="24195" y2="56748"/>
                        <a14:foregroundMark x1="24195" y1="56748" x2="9073" y2="65337"/>
                        <a14:foregroundMark x1="9073" y1="65337" x2="14341" y2="58589"/>
                        <a14:foregroundMark x1="14341" y1="58589" x2="23512" y2="57975"/>
                        <a14:foregroundMark x1="15317" y1="60123" x2="10341" y2="66718"/>
                        <a14:foregroundMark x1="10341" y1="66718" x2="9268" y2="76380"/>
                        <a14:foregroundMark x1="9268" y1="76380" x2="11415" y2="86810"/>
                        <a14:foregroundMark x1="11415" y1="86810" x2="17463" y2="91104"/>
                        <a14:foregroundMark x1="17463" y1="91104" x2="24878" y2="90951"/>
                        <a14:foregroundMark x1="24878" y1="90951" x2="12000" y2="89724"/>
                        <a14:foregroundMark x1="12000" y1="89724" x2="6732" y2="83742"/>
                        <a14:foregroundMark x1="6732" y1="83742" x2="4878" y2="74080"/>
                        <a14:foregroundMark x1="4878" y1="74080" x2="6829" y2="64571"/>
                        <a14:foregroundMark x1="6829" y1="64571" x2="10634" y2="59049"/>
                        <a14:foregroundMark x1="8683" y1="66564" x2="8683" y2="77301"/>
                        <a14:foregroundMark x1="8683" y1="77301" x2="10146" y2="86043"/>
                        <a14:foregroundMark x1="7220" y1="85736" x2="12585" y2="90491"/>
                        <a14:foregroundMark x1="12585" y1="90491" x2="26244" y2="91411"/>
                        <a14:foregroundMark x1="22732" y1="88190" x2="16098" y2="88190"/>
                        <a14:foregroundMark x1="16098" y1="88190" x2="10732" y2="84356"/>
                        <a14:foregroundMark x1="24293" y1="92638" x2="14634" y2="93098"/>
                        <a14:foregroundMark x1="5268" y1="80828" x2="5268" y2="72699"/>
                        <a14:foregroundMark x1="7024" y1="65031" x2="19707" y2="58129"/>
                        <a14:foregroundMark x1="19707" y1="58129" x2="22439" y2="58589"/>
                        <a14:foregroundMark x1="29268" y1="88190" x2="35122" y2="92485"/>
                        <a14:foregroundMark x1="35122" y1="92485" x2="40098" y2="92485"/>
                        <a14:foregroundMark x1="47122" y1="92485" x2="35220" y2="92485"/>
                        <a14:foregroundMark x1="31512" y1="94785" x2="40098" y2="94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1" t="49292" r="48979"/>
          <a:stretch/>
        </p:blipFill>
        <p:spPr>
          <a:xfrm rot="5400000">
            <a:off x="5623674" y="1878738"/>
            <a:ext cx="2583714" cy="1729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961F33-F5C7-4EC2-9868-99774C015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48" b="46166" l="5366" r="48098">
                        <a14:foregroundMark x1="25366" y1="37270" x2="25854" y2="14724"/>
                        <a14:foregroundMark x1="25854" y1="14724" x2="25756" y2="6595"/>
                        <a14:foregroundMark x1="25463" y1="46319" x2="48195" y2="45706"/>
                        <a14:foregroundMark x1="25951" y1="5061" x2="47122" y2="4448"/>
                        <a14:foregroundMark x1="24098" y1="40184" x2="11220" y2="38650"/>
                        <a14:foregroundMark x1="11220" y1="38650" x2="9171" y2="36656"/>
                        <a14:foregroundMark x1="9171" y1="36656" x2="26829" y2="41258"/>
                        <a14:foregroundMark x1="22049" y1="42025" x2="15512" y2="42331"/>
                        <a14:foregroundMark x1="15512" y1="42331" x2="11902" y2="40184"/>
                        <a14:foregroundMark x1="11610" y1="40798" x2="28390" y2="41871"/>
                        <a14:foregroundMark x1="11220" y1="36196" x2="7317" y2="25920"/>
                        <a14:foregroundMark x1="7317" y1="25920" x2="6927" y2="14877"/>
                        <a14:foregroundMark x1="6927" y1="14877" x2="11805" y2="9049"/>
                        <a14:foregroundMark x1="11805" y1="9049" x2="25268" y2="8896"/>
                        <a14:foregroundMark x1="22634" y1="8589" x2="6537" y2="14417"/>
                        <a14:foregroundMark x1="7024" y1="21933" x2="6146" y2="31442"/>
                        <a14:foregroundMark x1="6146" y1="31442" x2="7024" y2="35429"/>
                        <a14:foregroundMark x1="5366" y1="27914" x2="6732" y2="18252"/>
                        <a14:foregroundMark x1="8780" y1="21472" x2="9561" y2="33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812" r="48637" b="48713"/>
          <a:stretch/>
        </p:blipFill>
        <p:spPr>
          <a:xfrm rot="5400000">
            <a:off x="7171545" y="753900"/>
            <a:ext cx="2361536" cy="15642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7454EE-3CAF-4256-A308-D8C6BC3505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08" b="46166" l="52098" r="95220">
                        <a14:foregroundMark x1="73756" y1="46472" x2="95317" y2="46166"/>
                        <a14:foregroundMark x1="95317" y1="46166" x2="95317" y2="46166"/>
                        <a14:foregroundMark x1="95317" y1="46166" x2="93756" y2="15184"/>
                        <a14:foregroundMark x1="93756" y1="15184" x2="93951" y2="6135"/>
                        <a14:foregroundMark x1="69171" y1="41564" x2="62537" y2="39571"/>
                        <a14:foregroundMark x1="62537" y1="39571" x2="56293" y2="34663"/>
                        <a14:foregroundMark x1="56293" y1="34663" x2="53756" y2="24847"/>
                        <a14:foregroundMark x1="53756" y1="24847" x2="53854" y2="19939"/>
                        <a14:foregroundMark x1="53854" y1="19939" x2="57268" y2="10429"/>
                        <a14:foregroundMark x1="57268" y1="10429" x2="63415" y2="7975"/>
                        <a14:foregroundMark x1="63415" y1="7975" x2="72098" y2="10429"/>
                        <a14:foregroundMark x1="70634" y1="11196" x2="64683" y2="11503"/>
                        <a14:foregroundMark x1="62927" y1="12577" x2="69073" y2="11656"/>
                        <a14:foregroundMark x1="69073" y1="11656" x2="73366" y2="13190"/>
                        <a14:foregroundMark x1="56878" y1="19939" x2="56488" y2="30061"/>
                        <a14:foregroundMark x1="56488" y1="30061" x2="58244" y2="34509"/>
                        <a14:foregroundMark x1="55220" y1="12883" x2="53268" y2="22699"/>
                        <a14:foregroundMark x1="53268" y1="22699" x2="54634" y2="32669"/>
                        <a14:foregroundMark x1="54634" y1="32669" x2="56488" y2="36196"/>
                        <a14:foregroundMark x1="52098" y1="24693" x2="55220" y2="33436"/>
                        <a14:foregroundMark x1="55220" y1="33436" x2="56098" y2="34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7" b="48879"/>
          <a:stretch/>
        </p:blipFill>
        <p:spPr>
          <a:xfrm rot="5400000">
            <a:off x="10021340" y="624472"/>
            <a:ext cx="2528962" cy="16328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31F98F-15F7-46CF-8C50-DEF435F2B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448" b="94632" l="53073" r="95805">
                        <a14:foregroundMark x1="77366" y1="91104" x2="90049" y2="94785"/>
                        <a14:foregroundMark x1="90049" y1="94785" x2="91805" y2="94632"/>
                        <a14:foregroundMark x1="71805" y1="90798" x2="71805" y2="80521"/>
                        <a14:foregroundMark x1="71805" y1="80521" x2="71512" y2="70552"/>
                        <a14:foregroundMark x1="71512" y1="70552" x2="71512" y2="55368"/>
                        <a14:foregroundMark x1="70049" y1="58589" x2="54829" y2="57975"/>
                        <a14:foregroundMark x1="70146" y1="59969" x2="62049" y2="58436"/>
                        <a14:foregroundMark x1="62049" y1="58436" x2="59415" y2="59509"/>
                        <a14:foregroundMark x1="67707" y1="61350" x2="61171" y2="58589"/>
                        <a14:foregroundMark x1="61171" y1="58589" x2="57756" y2="60583"/>
                        <a14:foregroundMark x1="57756" y1="60583" x2="54829" y2="69018"/>
                        <a14:foregroundMark x1="54829" y1="69018" x2="54146" y2="79294"/>
                        <a14:foregroundMark x1="54146" y1="79294" x2="58634" y2="87423"/>
                        <a14:foregroundMark x1="58634" y1="87423" x2="64976" y2="90031"/>
                        <a14:foregroundMark x1="64976" y1="90031" x2="70732" y2="89417"/>
                        <a14:foregroundMark x1="72780" y1="91411" x2="90732" y2="92178"/>
                        <a14:foregroundMark x1="75220" y1="55828" x2="95122" y2="54601"/>
                        <a14:foregroundMark x1="95122" y1="54601" x2="95902" y2="55061"/>
                        <a14:foregroundMark x1="70439" y1="91871" x2="63805" y2="91104"/>
                        <a14:foregroundMark x1="63805" y1="91104" x2="55610" y2="85123"/>
                        <a14:foregroundMark x1="70439" y1="92638" x2="56683" y2="89877"/>
                        <a14:foregroundMark x1="56683" y1="89877" x2="53171" y2="82975"/>
                        <a14:foregroundMark x1="52488" y1="77761" x2="53073" y2="67791"/>
                        <a14:foregroundMark x1="53073" y1="67791" x2="53561" y2="65951"/>
                        <a14:foregroundMark x1="55122" y1="74693" x2="60780" y2="8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6" t="50440" r="1" b="1417"/>
          <a:stretch/>
        </p:blipFill>
        <p:spPr>
          <a:xfrm rot="5400000">
            <a:off x="8671658" y="2104754"/>
            <a:ext cx="2361535" cy="1435942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91793982-F5FD-4566-B989-BB7E7683CB4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554" b="57609" l="5501" r="60216">
                        <a14:foregroundMark x1="19253" y1="57609" x2="19253" y2="57609"/>
                        <a14:foregroundMark x1="5697" y1="40489" x2="5697" y2="40489"/>
                        <a14:foregroundMark x1="17289" y1="22690" x2="17289" y2="22690"/>
                        <a14:foregroundMark x1="60216" y1="41440" x2="60216" y2="41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" t="20138" r="33757" b="40158"/>
          <a:stretch/>
        </p:blipFill>
        <p:spPr>
          <a:xfrm rot="5400000">
            <a:off x="1920887" y="4709938"/>
            <a:ext cx="3255556" cy="14506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82E8A1-3699-43B2-9BEC-A9AA978B6ED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783" b="96467" l="4617" r="60707">
                        <a14:foregroundMark x1="4813" y1="85734" x2="4813" y2="85734"/>
                        <a14:foregroundMark x1="16012" y1="96603" x2="16012" y2="96603"/>
                        <a14:foregroundMark x1="56680" y1="83152" x2="56680" y2="83152"/>
                        <a14:foregroundMark x1="46758" y1="83560" x2="46758" y2="83560"/>
                        <a14:foregroundMark x1="57367" y1="83696" x2="57367" y2="83696"/>
                        <a14:foregroundMark x1="60707" y1="75408" x2="60707" y2="7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348" r="35268"/>
          <a:stretch/>
        </p:blipFill>
        <p:spPr>
          <a:xfrm rot="5400000">
            <a:off x="439690" y="4384724"/>
            <a:ext cx="3413051" cy="17021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FF00F6-AE9B-481A-87BD-53336A89305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20" b="76902" l="37623" r="95678">
                        <a14:foregroundMark x1="94204" y1="58832" x2="94204" y2="58832"/>
                        <a14:foregroundMark x1="95972" y1="61141" x2="95972" y2="61141"/>
                        <a14:foregroundMark x1="91945" y1="70924" x2="91945" y2="70924"/>
                        <a14:foregroundMark x1="92141" y1="71875" x2="92141" y2="71875"/>
                        <a14:foregroundMark x1="92141" y1="71875" x2="92141" y2="71875"/>
                        <a14:foregroundMark x1="92141" y1="71875" x2="92141" y2="71875"/>
                        <a14:foregroundMark x1="92141" y1="71875" x2="92141" y2="71875"/>
                        <a14:foregroundMark x1="92141" y1="71875" x2="92141" y2="71875"/>
                        <a14:foregroundMark x1="95678" y1="65625" x2="92534" y2="71875"/>
                        <a14:foregroundMark x1="92534" y1="71875" x2="83595" y2="76902"/>
                        <a14:foregroundMark x1="83595" y1="76902" x2="83595" y2="76902"/>
                        <a14:foregroundMark x1="83595" y1="76902" x2="77407" y2="73505"/>
                        <a14:foregroundMark x1="77407" y1="73505" x2="73870" y2="66984"/>
                        <a14:foregroundMark x1="69057" y1="67527" x2="69057" y2="67527"/>
                        <a14:foregroundMark x1="69057" y1="67527" x2="69057" y2="67527"/>
                        <a14:foregroundMark x1="69057" y1="67527" x2="69057" y2="67527"/>
                        <a14:foregroundMark x1="69057" y1="67527" x2="69057" y2="67527"/>
                        <a14:foregroundMark x1="69057" y1="67527" x2="69057" y2="67799"/>
                        <a14:foregroundMark x1="91945" y1="73505" x2="86935" y2="75408"/>
                        <a14:foregroundMark x1="86346" y1="42527" x2="81139" y2="42799"/>
                        <a14:foregroundMark x1="68959" y1="67120" x2="68959" y2="67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77" t="38409" r="1037" b="19352"/>
          <a:stretch/>
        </p:blipFill>
        <p:spPr>
          <a:xfrm rot="16200000">
            <a:off x="-980668" y="4735546"/>
            <a:ext cx="3369727" cy="15136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BDC6F25-8084-45C0-8598-AEE9B811CD4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2" b="37908" l="41454" r="94401">
                        <a14:foregroundMark x1="93320" y1="19701" x2="93320" y2="19701"/>
                        <a14:foregroundMark x1="41552" y1="21196" x2="41552" y2="21196"/>
                        <a14:foregroundMark x1="41552" y1="21196" x2="41552" y2="21196"/>
                        <a14:foregroundMark x1="94401" y1="16984" x2="94401" y2="16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60" r="762" b="57806"/>
          <a:stretch/>
        </p:blipFill>
        <p:spPr>
          <a:xfrm rot="16200000">
            <a:off x="3633320" y="4319628"/>
            <a:ext cx="3513306" cy="1732050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BD5B7536-BC97-4980-8922-B30C048CA56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5353" b="97147" l="6195" r="58800">
                        <a14:foregroundMark x1="18879" y1="97147" x2="18879" y2="97147"/>
                        <a14:foregroundMark x1="58800" y1="79212" x2="58800" y2="79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723" r="37309"/>
          <a:stretch/>
        </p:blipFill>
        <p:spPr>
          <a:xfrm rot="5400000">
            <a:off x="6839562" y="4369937"/>
            <a:ext cx="3525097" cy="1557606"/>
          </a:xfrm>
          <a:prstGeom prst="rect">
            <a:avLst/>
          </a:prstGeom>
        </p:spPr>
      </p:pic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DC9112BC-9655-4672-9AD6-C337B79D73E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505" b="58424" l="5310" r="59095">
                        <a14:foregroundMark x1="6293" y1="41848" x2="6293" y2="41848"/>
                        <a14:foregroundMark x1="5506" y1="35734" x2="5506" y2="35734"/>
                        <a14:foregroundMark x1="5506" y1="35734" x2="9440" y2="29212"/>
                        <a14:foregroundMark x1="9440" y1="29212" x2="12094" y2="26630"/>
                        <a14:foregroundMark x1="15339" y1="23641" x2="21632" y2="25951"/>
                        <a14:foregroundMark x1="21632" y1="25951" x2="26155" y2="32201"/>
                        <a14:foregroundMark x1="26155" y1="32201" x2="26155" y2="32337"/>
                        <a14:foregroundMark x1="15929" y1="57609" x2="19862" y2="56793"/>
                        <a14:foregroundMark x1="5801" y1="33832" x2="9931" y2="27038"/>
                        <a14:foregroundMark x1="9931" y1="27038" x2="14258" y2="24592"/>
                        <a14:foregroundMark x1="59095" y1="43342" x2="59095" y2="43342"/>
                        <a14:foregroundMark x1="59095" y1="43342" x2="59095" y2="43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5995" b="37259"/>
          <a:stretch/>
        </p:blipFill>
        <p:spPr>
          <a:xfrm rot="5400000">
            <a:off x="8261221" y="4629158"/>
            <a:ext cx="3200944" cy="1557607"/>
          </a:xfrm>
          <a:prstGeom prst="rect">
            <a:avLst/>
          </a:prstGeom>
        </p:spPr>
      </p:pic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BF3180B6-0871-4EC3-B33C-150FBECDE4F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10" b="37908" l="37955" r="96067">
                        <a14:foregroundMark x1="92232" y1="10734" x2="96165" y2="16033"/>
                        <a14:foregroundMark x1="85841" y1="2310" x2="85841" y2="2310"/>
                        <a14:foregroundMark x1="86037" y1="37500" x2="80629" y2="38043"/>
                        <a14:foregroundMark x1="53589" y1="17255" x2="51327" y2="16984"/>
                        <a14:foregroundMark x1="43658" y1="17391" x2="44739" y2="17391"/>
                        <a14:foregroundMark x1="45723" y1="17391" x2="44346" y2="17391"/>
                        <a14:foregroundMark x1="37955" y1="22283" x2="37955" y2="22283"/>
                        <a14:foregroundMark x1="76106" y1="14402" x2="70010" y2="13587"/>
                        <a14:foregroundMark x1="70010" y1="13587" x2="69322" y2="15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57" r="950" b="57981"/>
          <a:stretch/>
        </p:blipFill>
        <p:spPr>
          <a:xfrm rot="16200000">
            <a:off x="5066933" y="4812824"/>
            <a:ext cx="3289416" cy="1490919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E0A20512-8002-488A-8D84-B804BA5DB8CD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1848" b="81658" l="39823" r="94887">
                        <a14:foregroundMark x1="94985" y1="62908" x2="94985" y2="62908"/>
                        <a14:foregroundMark x1="94985" y1="62908" x2="94985" y2="62908"/>
                        <a14:foregroundMark x1="41691" y1="58967" x2="41691" y2="58967"/>
                        <a14:foregroundMark x1="40511" y1="62772" x2="40511" y2="62772"/>
                        <a14:foregroundMark x1="39823" y1="59511" x2="39823" y2="59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07" t="36916" r="797" b="12752"/>
          <a:stretch/>
        </p:blipFill>
        <p:spPr>
          <a:xfrm rot="16200000">
            <a:off x="9735269" y="4306033"/>
            <a:ext cx="3436514" cy="196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7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3 -0.11828 L -0.63568 -0.37384 L -0.63568 -0.37361 L -0.63568 -0.3738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9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6 -0.11203 L -0.09831 -0.51504 L -0.09831 -0.51504 L -0.09831 -0.51365 L -0.09571 -0.51041 " pathEditMode="relative" ptsTypes="AAA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-0.10926 L -0.49583 -0.31551 L -0.49583 -0.31551 " pathEditMode="relative" ptsTypes="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10811 L -0.11016 -0.55625 L -0.11016 -0.55625 " pathEditMode="relative" ptsTypes="A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4 -0.07986 L -0.37591 -0.29537 L -0.37591 -0.29537 " pathEditMode="relative" ptsTypes="AAA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11388 L 0.62513 -0.50463 L 0.62513 -0.50463 " pathEditMode="relative" ptsTypes="A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 -0.0956 L 0.36718 -0.27222 L 0.36718 -0.27222 " pathEditMode="relative" ptsTypes="A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9375 L 0.75182 -0.48426 L 0.75182 -0.48426 " pathEditMode="relative" ptsTypes="A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528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628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CCA2F94-682E-425F-8B36-6725C99D2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03" r="891" b="151"/>
          <a:stretch/>
        </p:blipFill>
        <p:spPr>
          <a:xfrm>
            <a:off x="1499430" y="-54237"/>
            <a:ext cx="9223374" cy="691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2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737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938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669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737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364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300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475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925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694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667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ey Obey The Lord">
            <a:hlinkClick r:id="" action="ppaction://media"/>
            <a:extLst>
              <a:ext uri="{FF2B5EF4-FFF2-40B4-BE49-F238E27FC236}">
                <a16:creationId xmlns:a16="http://schemas.microsoft.com/office/drawing/2014/main" id="{2B8B4CDB-1350-4F49-94B6-234EF2459A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0455" y="-2659"/>
            <a:ext cx="9175897" cy="688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8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young, game, computer, shirt&#10;&#10;Description automatically generated">
            <a:extLst>
              <a:ext uri="{FF2B5EF4-FFF2-40B4-BE49-F238E27FC236}">
                <a16:creationId xmlns:a16="http://schemas.microsoft.com/office/drawing/2014/main" id="{D8B7B523-501C-437D-A270-D2D260180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6" t="6443" r="11860" b="4438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59F05B-6AB2-468D-8889-BBF984DA6FEB}"/>
              </a:ext>
            </a:extLst>
          </p:cNvPr>
          <p:cNvSpPr txBox="1"/>
          <p:nvPr/>
        </p:nvSpPr>
        <p:spPr>
          <a:xfrm>
            <a:off x="5828372" y="613319"/>
            <a:ext cx="5185316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Dear Heavenly Father, ​</a:t>
            </a:r>
          </a:p>
          <a:p>
            <a:r>
              <a:rPr lang="en-US" sz="3600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Thank You for....​</a:t>
            </a:r>
          </a:p>
          <a:p>
            <a:r>
              <a:rPr lang="en-US" sz="3600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_________________</a:t>
            </a:r>
          </a:p>
          <a:p>
            <a:endParaRPr lang="en-US" sz="3600">
              <a:solidFill>
                <a:srgbClr val="FFFFFF"/>
              </a:solidFill>
              <a:latin typeface="Arial"/>
              <a:ea typeface="MS PGothic"/>
              <a:cs typeface="Arial"/>
            </a:endParaRPr>
          </a:p>
          <a:p>
            <a:r>
              <a:rPr lang="en-US" sz="3600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Please ….​</a:t>
            </a:r>
          </a:p>
          <a:p>
            <a:r>
              <a:rPr lang="en-US" sz="3600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_________________</a:t>
            </a:r>
          </a:p>
          <a:p>
            <a:endParaRPr lang="en-US" sz="3600">
              <a:solidFill>
                <a:srgbClr val="FFFFFF"/>
              </a:solidFill>
              <a:latin typeface="Arial"/>
              <a:ea typeface="MS PGothic"/>
              <a:cs typeface="Arial"/>
            </a:endParaRPr>
          </a:p>
          <a:p>
            <a:r>
              <a:rPr lang="en-US" sz="3600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In Jesus' name,​</a:t>
            </a:r>
          </a:p>
          <a:p>
            <a:r>
              <a:rPr lang="en-US" sz="3600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Amen​</a:t>
            </a:r>
          </a:p>
        </p:txBody>
      </p:sp>
    </p:spTree>
    <p:extLst>
      <p:ext uri="{BB962C8B-B14F-4D97-AF65-F5344CB8AC3E}">
        <p14:creationId xmlns:p14="http://schemas.microsoft.com/office/powerpoint/2010/main" val="1187282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E9AEC65-812C-4139-948C-5A278FA6F2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r="8300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197F6F-70B3-4980-A6A2-960A8B818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993" y="809047"/>
            <a:ext cx="5618019" cy="3700814"/>
          </a:xfrm>
        </p:spPr>
        <p:txBody>
          <a:bodyPr anchor="b">
            <a:noAutofit/>
          </a:bodyPr>
          <a:lstStyle/>
          <a:p>
            <a:pPr algn="l"/>
            <a:r>
              <a:rPr lang="en-US" sz="8800"/>
              <a:t>Winning Over </a:t>
            </a:r>
            <a:br>
              <a:rPr lang="en-US" sz="8800"/>
            </a:br>
            <a:r>
              <a:rPr lang="en-US" sz="8800"/>
              <a:t>Temptation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2C81F-B37D-4274-A85E-E3EDEFB08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Matthew 3:1-6, 13-17; 4:1-11; </a:t>
            </a:r>
          </a:p>
          <a:p>
            <a:pPr algn="l"/>
            <a:r>
              <a:rPr lang="en-US" sz="2000"/>
              <a:t>Mark 1:4-13; </a:t>
            </a:r>
          </a:p>
          <a:p>
            <a:pPr algn="l"/>
            <a:r>
              <a:rPr lang="en-US" sz="2000"/>
              <a:t>Luke 3:1-16, 21-22; 4:1-13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57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3ABB26E-6270-427C-A5C2-46B8CAFAD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" b="226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78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uple of people that are standing near each other&#10;&#10;Description automatically generated">
            <a:extLst>
              <a:ext uri="{FF2B5EF4-FFF2-40B4-BE49-F238E27FC236}">
                <a16:creationId xmlns:a16="http://schemas.microsoft.com/office/drawing/2014/main" id="{47243E47-E48F-4D2A-A038-7DDB70249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2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&#10;&#10;Description automatically generated">
            <a:extLst>
              <a:ext uri="{FF2B5EF4-FFF2-40B4-BE49-F238E27FC236}">
                <a16:creationId xmlns:a16="http://schemas.microsoft.com/office/drawing/2014/main" id="{CF7D78FB-72A3-4C13-8040-C31693AF4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0"/>
            <a:ext cx="9144000" cy="6858000"/>
          </a:xfrm>
          <a:prstGeom prst="rect">
            <a:avLst/>
          </a:prstGeom>
        </p:spPr>
      </p:pic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C700EE3C-40DC-4953-8B2C-41FF07B1999D}"/>
              </a:ext>
            </a:extLst>
          </p:cNvPr>
          <p:cNvSpPr/>
          <p:nvPr/>
        </p:nvSpPr>
        <p:spPr>
          <a:xfrm>
            <a:off x="7210425" y="-847725"/>
            <a:ext cx="5314950" cy="4619625"/>
          </a:xfrm>
          <a:prstGeom prst="irregularSeal2">
            <a:avLst/>
          </a:prstGeom>
          <a:solidFill>
            <a:srgbClr val="FFFC34"/>
          </a:solidFill>
          <a:ln>
            <a:solidFill>
              <a:srgbClr val="C7F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“THIS IS MY BELOVED SON, IN WHOM I AM WELL PLEASED.”</a:t>
            </a:r>
          </a:p>
        </p:txBody>
      </p:sp>
    </p:spTree>
    <p:extLst>
      <p:ext uri="{BB962C8B-B14F-4D97-AF65-F5344CB8AC3E}">
        <p14:creationId xmlns:p14="http://schemas.microsoft.com/office/powerpoint/2010/main" val="37423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2" ma:contentTypeDescription="Create a new document." ma:contentTypeScope="" ma:versionID="f022f81ebb830c51121d25c32df20266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5a34ef2e010060871aba3a06bbc2f7f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87C2F6-DBB5-4921-854C-CE61397121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76E45B-61F2-4194-A72B-A9C85ED7A44F}">
  <ds:schemaRefs>
    <ds:schemaRef ds:uri="c78fe7f5-0783-46bd-80b1-38617441e405"/>
    <ds:schemaRef ds:uri="e6271920-192c-4267-93d3-b4f3875b7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845EAA7-FBE5-467D-A632-17AF36196606}">
  <ds:schemaRefs>
    <ds:schemaRef ds:uri="c78fe7f5-0783-46bd-80b1-38617441e405"/>
    <ds:schemaRef ds:uri="e6271920-192c-4267-93d3-b4f3875b7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223</Words>
  <Application>Microsoft Office PowerPoint</Application>
  <PresentationFormat>Widescreen</PresentationFormat>
  <Paragraphs>45</Paragraphs>
  <Slides>39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Office Theme</vt:lpstr>
      <vt:lpstr>Office Theme</vt:lpstr>
      <vt:lpstr>Winning Over  Temptation</vt:lpstr>
      <vt:lpstr>PowerPoint Presentation</vt:lpstr>
      <vt:lpstr>PowerPoint Presentation</vt:lpstr>
      <vt:lpstr>PowerPoint Presentation</vt:lpstr>
      <vt:lpstr>PowerPoint Presentation</vt:lpstr>
      <vt:lpstr>Winning Over  Temptation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Winning Over  Temptation</dc:title>
  <dc:creator>Hannah Beatty</dc:creator>
  <cp:lastModifiedBy>Hannah Beatty</cp:lastModifiedBy>
  <cp:revision>1</cp:revision>
  <dcterms:created xsi:type="dcterms:W3CDTF">2020-10-27T16:48:31Z</dcterms:created>
  <dcterms:modified xsi:type="dcterms:W3CDTF">2020-10-27T19:16:38Z</dcterms:modified>
</cp:coreProperties>
</file>