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709" r:id="rId8"/>
  </p:sldMasterIdLst>
  <p:notesMasterIdLst>
    <p:notesMasterId r:id="rId53"/>
  </p:notesMasterIdLst>
  <p:sldIdLst>
    <p:sldId id="281" r:id="rId9"/>
    <p:sldId id="290" r:id="rId10"/>
    <p:sldId id="283" r:id="rId11"/>
    <p:sldId id="284" r:id="rId12"/>
    <p:sldId id="391" r:id="rId13"/>
    <p:sldId id="280" r:id="rId14"/>
    <p:sldId id="269" r:id="rId15"/>
    <p:sldId id="270" r:id="rId16"/>
    <p:sldId id="257" r:id="rId17"/>
    <p:sldId id="271" r:id="rId18"/>
    <p:sldId id="279" r:id="rId19"/>
    <p:sldId id="306" r:id="rId20"/>
    <p:sldId id="259" r:id="rId21"/>
    <p:sldId id="260" r:id="rId22"/>
    <p:sldId id="263" r:id="rId23"/>
    <p:sldId id="264" r:id="rId24"/>
    <p:sldId id="273" r:id="rId25"/>
    <p:sldId id="275" r:id="rId26"/>
    <p:sldId id="394" r:id="rId27"/>
    <p:sldId id="309" r:id="rId28"/>
    <p:sldId id="276" r:id="rId29"/>
    <p:sldId id="277" r:id="rId30"/>
    <p:sldId id="393" r:id="rId31"/>
    <p:sldId id="392" r:id="rId32"/>
    <p:sldId id="302" r:id="rId33"/>
    <p:sldId id="282" r:id="rId34"/>
    <p:sldId id="295" r:id="rId35"/>
    <p:sldId id="298" r:id="rId36"/>
    <p:sldId id="256" r:id="rId37"/>
    <p:sldId id="338" r:id="rId38"/>
    <p:sldId id="387" r:id="rId39"/>
    <p:sldId id="389" r:id="rId40"/>
    <p:sldId id="312" r:id="rId41"/>
    <p:sldId id="299" r:id="rId42"/>
    <p:sldId id="300" r:id="rId43"/>
    <p:sldId id="301" r:id="rId44"/>
    <p:sldId id="313" r:id="rId45"/>
    <p:sldId id="303" r:id="rId46"/>
    <p:sldId id="304" r:id="rId47"/>
    <p:sldId id="305" r:id="rId48"/>
    <p:sldId id="314" r:id="rId49"/>
    <p:sldId id="315" r:id="rId50"/>
    <p:sldId id="316" r:id="rId51"/>
    <p:sldId id="317" r:id="rId52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224"/>
    <a:srgbClr val="9A6D74"/>
    <a:srgbClr val="9A6E7F"/>
    <a:srgbClr val="86616D"/>
    <a:srgbClr val="85606C"/>
    <a:srgbClr val="8A606E"/>
    <a:srgbClr val="151106"/>
    <a:srgbClr val="8B6071"/>
    <a:srgbClr val="674950"/>
    <a:srgbClr val="875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81D0A-B929-3111-789D-DFE676B835A0}" v="9" dt="2021-03-05T23:25:13.130"/>
    <p1510:client id="{70E56F14-EF53-EAE6-72CE-EDF05A03A70F}" v="1" dt="2021-03-06T01:03:07.086"/>
    <p1510:client id="{D7B09D19-044B-E4CC-339F-C7A2FAB2D0F7}" v="2" dt="2021-03-06T01:01:19.551"/>
    <p1510:client id="{F71C065F-6D1E-48F4-9082-CCC6BA3F0F23}" v="926" dt="2021-03-06T01:04:34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7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F71C065F-6D1E-48F4-9082-CCC6BA3F0F23}"/>
    <pc:docChg chg="undo redo custSel addSld delSld modSld sldOrd">
      <pc:chgData name="Hannah Beatty" userId="0d7ccdab-feff-4ab1-bc18-308e87b700b6" providerId="ADAL" clId="{F71C065F-6D1E-48F4-9082-CCC6BA3F0F23}" dt="2021-03-06T01:04:34.601" v="2610" actId="313"/>
      <pc:docMkLst>
        <pc:docMk/>
      </pc:docMkLst>
      <pc:sldChg chg="addSp modSp mod">
        <pc:chgData name="Hannah Beatty" userId="0d7ccdab-feff-4ab1-bc18-308e87b700b6" providerId="ADAL" clId="{F71C065F-6D1E-48F4-9082-CCC6BA3F0F23}" dt="2021-03-03T03:59:13.825" v="2498" actId="404"/>
        <pc:sldMkLst>
          <pc:docMk/>
          <pc:sldMk cId="4220067775" sldId="256"/>
        </pc:sldMkLst>
        <pc:spChg chg="add mod">
          <ac:chgData name="Hannah Beatty" userId="0d7ccdab-feff-4ab1-bc18-308e87b700b6" providerId="ADAL" clId="{F71C065F-6D1E-48F4-9082-CCC6BA3F0F23}" dt="2021-03-03T03:59:13.825" v="2498" actId="404"/>
          <ac:spMkLst>
            <pc:docMk/>
            <pc:sldMk cId="4220067775" sldId="256"/>
            <ac:spMk id="49" creationId="{52969DF8-0A5D-43B0-B00E-8021E743F6B1}"/>
          </ac:spMkLst>
        </pc:spChg>
        <pc:spChg chg="mod">
          <ac:chgData name="Hannah Beatty" userId="0d7ccdab-feff-4ab1-bc18-308e87b700b6" providerId="ADAL" clId="{F71C065F-6D1E-48F4-9082-CCC6BA3F0F23}" dt="2021-03-02T19:02:56.083" v="2348" actId="20577"/>
          <ac:spMkLst>
            <pc:docMk/>
            <pc:sldMk cId="4220067775" sldId="256"/>
            <ac:spMk id="283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43.529" v="2381" actId="20577"/>
          <ac:spMkLst>
            <pc:docMk/>
            <pc:sldMk cId="4220067775" sldId="256"/>
            <ac:spMk id="284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47.048" v="2384" actId="20577"/>
          <ac:spMkLst>
            <pc:docMk/>
            <pc:sldMk cId="4220067775" sldId="256"/>
            <ac:spMk id="285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51.167" v="2387" actId="20577"/>
          <ac:spMkLst>
            <pc:docMk/>
            <pc:sldMk cId="4220067775" sldId="256"/>
            <ac:spMk id="286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54.281" v="2390" actId="20577"/>
          <ac:spMkLst>
            <pc:docMk/>
            <pc:sldMk cId="4220067775" sldId="256"/>
            <ac:spMk id="287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57.305" v="2393" actId="20577"/>
          <ac:spMkLst>
            <pc:docMk/>
            <pc:sldMk cId="4220067775" sldId="256"/>
            <ac:spMk id="290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4:05.663" v="2405" actId="20577"/>
          <ac:spMkLst>
            <pc:docMk/>
            <pc:sldMk cId="4220067775" sldId="256"/>
            <ac:spMk id="291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4:03.047" v="2402" actId="20577"/>
          <ac:spMkLst>
            <pc:docMk/>
            <pc:sldMk cId="4220067775" sldId="256"/>
            <ac:spMk id="292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4:08.404" v="2408" actId="20577"/>
          <ac:spMkLst>
            <pc:docMk/>
            <pc:sldMk cId="4220067775" sldId="256"/>
            <ac:spMk id="293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4:11.253" v="2411" actId="20577"/>
          <ac:spMkLst>
            <pc:docMk/>
            <pc:sldMk cId="4220067775" sldId="256"/>
            <ac:spMk id="294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20.597" v="2361" actId="20577"/>
          <ac:spMkLst>
            <pc:docMk/>
            <pc:sldMk cId="4220067775" sldId="256"/>
            <ac:spMk id="295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15.556" v="2358" actId="20577"/>
          <ac:spMkLst>
            <pc:docMk/>
            <pc:sldMk cId="4220067775" sldId="256"/>
            <ac:spMk id="296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09.633" v="2355" actId="20577"/>
          <ac:spMkLst>
            <pc:docMk/>
            <pc:sldMk cId="4220067775" sldId="256"/>
            <ac:spMk id="297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28.851" v="2366" actId="20577"/>
          <ac:spMkLst>
            <pc:docMk/>
            <pc:sldMk cId="4220067775" sldId="256"/>
            <ac:spMk id="298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31.669" v="2369" actId="20577"/>
          <ac:spMkLst>
            <pc:docMk/>
            <pc:sldMk cId="4220067775" sldId="256"/>
            <ac:spMk id="299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35.347" v="2372" actId="20577"/>
          <ac:spMkLst>
            <pc:docMk/>
            <pc:sldMk cId="4220067775" sldId="256"/>
            <ac:spMk id="300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37.992" v="2375" actId="20577"/>
          <ac:spMkLst>
            <pc:docMk/>
            <pc:sldMk cId="4220067775" sldId="256"/>
            <ac:spMk id="301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3:40.722" v="2378" actId="20577"/>
          <ac:spMkLst>
            <pc:docMk/>
            <pc:sldMk cId="4220067775" sldId="256"/>
            <ac:spMk id="302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2:42.544" v="2342" actId="20577"/>
          <ac:spMkLst>
            <pc:docMk/>
            <pc:sldMk cId="4220067775" sldId="256"/>
            <ac:spMk id="303" creationId="{00000000-0000-0000-0000-000000000000}"/>
          </ac:spMkLst>
        </pc:spChg>
        <pc:spChg chg="mod">
          <ac:chgData name="Hannah Beatty" userId="0d7ccdab-feff-4ab1-bc18-308e87b700b6" providerId="ADAL" clId="{F71C065F-6D1E-48F4-9082-CCC6BA3F0F23}" dt="2021-03-02T19:02:47.830" v="2345" actId="20577"/>
          <ac:spMkLst>
            <pc:docMk/>
            <pc:sldMk cId="4220067775" sldId="256"/>
            <ac:spMk id="304" creationId="{00000000-0000-0000-0000-000000000000}"/>
          </ac:spMkLst>
        </pc:spChg>
      </pc:sldChg>
      <pc:sldChg chg="del ord">
        <pc:chgData name="Hannah Beatty" userId="0d7ccdab-feff-4ab1-bc18-308e87b700b6" providerId="ADAL" clId="{F71C065F-6D1E-48F4-9082-CCC6BA3F0F23}" dt="2021-02-26T19:29:40.400" v="1180" actId="47"/>
        <pc:sldMkLst>
          <pc:docMk/>
          <pc:sldMk cId="0" sldId="258"/>
        </pc:sldMkLst>
      </pc:sldChg>
      <pc:sldChg chg="addSp modSp mod modAnim">
        <pc:chgData name="Hannah Beatty" userId="0d7ccdab-feff-4ab1-bc18-308e87b700b6" providerId="ADAL" clId="{F71C065F-6D1E-48F4-9082-CCC6BA3F0F23}" dt="2021-02-26T19:22:47.403" v="1148"/>
        <pc:sldMkLst>
          <pc:docMk/>
          <pc:sldMk cId="0" sldId="260"/>
        </pc:sldMkLst>
        <pc:spChg chg="add mod">
          <ac:chgData name="Hannah Beatty" userId="0d7ccdab-feff-4ab1-bc18-308e87b700b6" providerId="ADAL" clId="{F71C065F-6D1E-48F4-9082-CCC6BA3F0F23}" dt="2021-02-26T19:18:40.857" v="1142" actId="14100"/>
          <ac:spMkLst>
            <pc:docMk/>
            <pc:sldMk cId="0" sldId="260"/>
            <ac:spMk id="2" creationId="{62EAE012-BBF3-40FC-B2E4-98CB404CC3ED}"/>
          </ac:spMkLst>
        </pc:spChg>
      </pc:sldChg>
      <pc:sldChg chg="del">
        <pc:chgData name="Hannah Beatty" userId="0d7ccdab-feff-4ab1-bc18-308e87b700b6" providerId="ADAL" clId="{F71C065F-6D1E-48F4-9082-CCC6BA3F0F23}" dt="2021-02-26T18:24:23.683" v="449" actId="47"/>
        <pc:sldMkLst>
          <pc:docMk/>
          <pc:sldMk cId="0" sldId="261"/>
        </pc:sldMkLst>
      </pc:sldChg>
      <pc:sldChg chg="del">
        <pc:chgData name="Hannah Beatty" userId="0d7ccdab-feff-4ab1-bc18-308e87b700b6" providerId="ADAL" clId="{F71C065F-6D1E-48F4-9082-CCC6BA3F0F23}" dt="2021-02-26T18:26:47.207" v="510" actId="47"/>
        <pc:sldMkLst>
          <pc:docMk/>
          <pc:sldMk cId="0" sldId="262"/>
        </pc:sldMkLst>
      </pc:sldChg>
      <pc:sldChg chg="addSp modSp mod modAnim">
        <pc:chgData name="Hannah Beatty" userId="0d7ccdab-feff-4ab1-bc18-308e87b700b6" providerId="ADAL" clId="{F71C065F-6D1E-48F4-9082-CCC6BA3F0F23}" dt="2021-03-03T03:56:16.748" v="2487" actId="14100"/>
        <pc:sldMkLst>
          <pc:docMk/>
          <pc:sldMk cId="0" sldId="263"/>
        </pc:sldMkLst>
        <pc:spChg chg="add mod">
          <ac:chgData name="Hannah Beatty" userId="0d7ccdab-feff-4ab1-bc18-308e87b700b6" providerId="ADAL" clId="{F71C065F-6D1E-48F4-9082-CCC6BA3F0F23}" dt="2021-03-03T03:56:16.748" v="2487" actId="14100"/>
          <ac:spMkLst>
            <pc:docMk/>
            <pc:sldMk cId="0" sldId="263"/>
            <ac:spMk id="2" creationId="{BDA22EC7-0917-47D8-8460-F6AB76BCD4B7}"/>
          </ac:spMkLst>
        </pc:spChg>
        <pc:picChg chg="mod">
          <ac:chgData name="Hannah Beatty" userId="0d7ccdab-feff-4ab1-bc18-308e87b700b6" providerId="ADAL" clId="{F71C065F-6D1E-48F4-9082-CCC6BA3F0F23}" dt="2021-02-26T19:40:31.370" v="1183" actId="1076"/>
          <ac:picMkLst>
            <pc:docMk/>
            <pc:sldMk cId="0" sldId="263"/>
            <ac:picMk id="11266" creationId="{C3177882-282A-4C2F-96AD-70387EC76125}"/>
          </ac:picMkLst>
        </pc:picChg>
      </pc:sldChg>
      <pc:sldChg chg="addSp modSp mod modAnim">
        <pc:chgData name="Hannah Beatty" userId="0d7ccdab-feff-4ab1-bc18-308e87b700b6" providerId="ADAL" clId="{F71C065F-6D1E-48F4-9082-CCC6BA3F0F23}" dt="2021-02-26T20:40:43.321" v="1653" actId="403"/>
        <pc:sldMkLst>
          <pc:docMk/>
          <pc:sldMk cId="0" sldId="264"/>
        </pc:sldMkLst>
        <pc:spChg chg="add mod">
          <ac:chgData name="Hannah Beatty" userId="0d7ccdab-feff-4ab1-bc18-308e87b700b6" providerId="ADAL" clId="{F71C065F-6D1E-48F4-9082-CCC6BA3F0F23}" dt="2021-02-26T20:40:43.321" v="1653" actId="403"/>
          <ac:spMkLst>
            <pc:docMk/>
            <pc:sldMk cId="0" sldId="264"/>
            <ac:spMk id="2" creationId="{93D4DE7F-1ECC-4F39-9669-721C53F94E02}"/>
          </ac:spMkLst>
        </pc:spChg>
      </pc:sldChg>
      <pc:sldChg chg="del">
        <pc:chgData name="Hannah Beatty" userId="0d7ccdab-feff-4ab1-bc18-308e87b700b6" providerId="ADAL" clId="{F71C065F-6D1E-48F4-9082-CCC6BA3F0F23}" dt="2021-02-26T19:08:28.303" v="922" actId="47"/>
        <pc:sldMkLst>
          <pc:docMk/>
          <pc:sldMk cId="0" sldId="265"/>
        </pc:sldMkLst>
      </pc:sldChg>
      <pc:sldChg chg="del">
        <pc:chgData name="Hannah Beatty" userId="0d7ccdab-feff-4ab1-bc18-308e87b700b6" providerId="ADAL" clId="{F71C065F-6D1E-48F4-9082-CCC6BA3F0F23}" dt="2021-02-26T19:08:28.907" v="923" actId="47"/>
        <pc:sldMkLst>
          <pc:docMk/>
          <pc:sldMk cId="0" sldId="266"/>
        </pc:sldMkLst>
      </pc:sldChg>
      <pc:sldChg chg="del">
        <pc:chgData name="Hannah Beatty" userId="0d7ccdab-feff-4ab1-bc18-308e87b700b6" providerId="ADAL" clId="{F71C065F-6D1E-48F4-9082-CCC6BA3F0F23}" dt="2021-02-26T19:08:29.998" v="924" actId="47"/>
        <pc:sldMkLst>
          <pc:docMk/>
          <pc:sldMk cId="0" sldId="267"/>
        </pc:sldMkLst>
      </pc:sldChg>
      <pc:sldChg chg="del">
        <pc:chgData name="Hannah Beatty" userId="0d7ccdab-feff-4ab1-bc18-308e87b700b6" providerId="ADAL" clId="{F71C065F-6D1E-48F4-9082-CCC6BA3F0F23}" dt="2021-02-26T19:55:03.742" v="1301" actId="47"/>
        <pc:sldMkLst>
          <pc:docMk/>
          <pc:sldMk cId="0" sldId="268"/>
        </pc:sldMkLst>
      </pc:sldChg>
      <pc:sldChg chg="addSp modSp new mod setBg">
        <pc:chgData name="Hannah Beatty" userId="0d7ccdab-feff-4ab1-bc18-308e87b700b6" providerId="ADAL" clId="{F71C065F-6D1E-48F4-9082-CCC6BA3F0F23}" dt="2021-02-26T18:59:09.486" v="689" actId="1076"/>
        <pc:sldMkLst>
          <pc:docMk/>
          <pc:sldMk cId="557519601" sldId="269"/>
        </pc:sldMkLst>
        <pc:spChg chg="add mod">
          <ac:chgData name="Hannah Beatty" userId="0d7ccdab-feff-4ab1-bc18-308e87b700b6" providerId="ADAL" clId="{F71C065F-6D1E-48F4-9082-CCC6BA3F0F23}" dt="2021-02-26T18:59:09.486" v="689" actId="1076"/>
          <ac:spMkLst>
            <pc:docMk/>
            <pc:sldMk cId="557519601" sldId="269"/>
            <ac:spMk id="4" creationId="{0915ACF4-E595-451C-9FA3-221FD4E7B46E}"/>
          </ac:spMkLst>
        </pc:spChg>
        <pc:spChg chg="add">
          <ac:chgData name="Hannah Beatty" userId="0d7ccdab-feff-4ab1-bc18-308e87b700b6" providerId="ADAL" clId="{F71C065F-6D1E-48F4-9082-CCC6BA3F0F23}" dt="2021-02-26T17:30:39.292" v="4" actId="26606"/>
          <ac:spMkLst>
            <pc:docMk/>
            <pc:sldMk cId="557519601" sldId="269"/>
            <ac:spMk id="8" creationId="{E5093ECC-8BEB-4546-A80D-0B48876623DE}"/>
          </ac:spMkLst>
        </pc:spChg>
        <pc:picChg chg="add mod">
          <ac:chgData name="Hannah Beatty" userId="0d7ccdab-feff-4ab1-bc18-308e87b700b6" providerId="ADAL" clId="{F71C065F-6D1E-48F4-9082-CCC6BA3F0F23}" dt="2021-02-26T17:30:39.292" v="4" actId="26606"/>
          <ac:picMkLst>
            <pc:docMk/>
            <pc:sldMk cId="557519601" sldId="269"/>
            <ac:picMk id="3" creationId="{8F211BFE-0A59-4A8D-A520-5D159C02CBAA}"/>
          </ac:picMkLst>
        </pc:picChg>
      </pc:sldChg>
      <pc:sldChg chg="addSp delSp modSp new mod">
        <pc:chgData name="Hannah Beatty" userId="0d7ccdab-feff-4ab1-bc18-308e87b700b6" providerId="ADAL" clId="{F71C065F-6D1E-48F4-9082-CCC6BA3F0F23}" dt="2021-02-26T17:43:44.969" v="125" actId="207"/>
        <pc:sldMkLst>
          <pc:docMk/>
          <pc:sldMk cId="1409897699" sldId="270"/>
        </pc:sldMkLst>
        <pc:spChg chg="add del mod">
          <ac:chgData name="Hannah Beatty" userId="0d7ccdab-feff-4ab1-bc18-308e87b700b6" providerId="ADAL" clId="{F71C065F-6D1E-48F4-9082-CCC6BA3F0F23}" dt="2021-02-26T17:42:26.846" v="107" actId="478"/>
          <ac:spMkLst>
            <pc:docMk/>
            <pc:sldMk cId="1409897699" sldId="270"/>
            <ac:spMk id="11" creationId="{F2E17DE8-CED0-4A93-B958-0F05824655E9}"/>
          </ac:spMkLst>
        </pc:spChg>
        <pc:spChg chg="add mod">
          <ac:chgData name="Hannah Beatty" userId="0d7ccdab-feff-4ab1-bc18-308e87b700b6" providerId="ADAL" clId="{F71C065F-6D1E-48F4-9082-CCC6BA3F0F23}" dt="2021-02-26T17:43:44.969" v="125" actId="207"/>
          <ac:spMkLst>
            <pc:docMk/>
            <pc:sldMk cId="1409897699" sldId="270"/>
            <ac:spMk id="12" creationId="{AC6A5D8C-D1D7-48D4-AAEC-C4AFACB03B23}"/>
          </ac:spMkLst>
        </pc:spChg>
        <pc:picChg chg="add del mod">
          <ac:chgData name="Hannah Beatty" userId="0d7ccdab-feff-4ab1-bc18-308e87b700b6" providerId="ADAL" clId="{F71C065F-6D1E-48F4-9082-CCC6BA3F0F23}" dt="2021-02-26T17:40:42.332" v="94" actId="478"/>
          <ac:picMkLst>
            <pc:docMk/>
            <pc:sldMk cId="1409897699" sldId="270"/>
            <ac:picMk id="3" creationId="{D58ED644-D6E7-4FB7-82B9-958DFFB1CEF9}"/>
          </ac:picMkLst>
        </pc:picChg>
        <pc:picChg chg="add mod">
          <ac:chgData name="Hannah Beatty" userId="0d7ccdab-feff-4ab1-bc18-308e87b700b6" providerId="ADAL" clId="{F71C065F-6D1E-48F4-9082-CCC6BA3F0F23}" dt="2021-02-26T17:42:51.115" v="110" actId="1076"/>
          <ac:picMkLst>
            <pc:docMk/>
            <pc:sldMk cId="1409897699" sldId="270"/>
            <ac:picMk id="5" creationId="{9DFD0D7A-EDDC-4584-8B69-6226E439AF88}"/>
          </ac:picMkLst>
        </pc:picChg>
        <pc:cxnChg chg="add del mod">
          <ac:chgData name="Hannah Beatty" userId="0d7ccdab-feff-4ab1-bc18-308e87b700b6" providerId="ADAL" clId="{F71C065F-6D1E-48F4-9082-CCC6BA3F0F23}" dt="2021-02-26T17:42:06.233" v="104" actId="478"/>
          <ac:cxnSpMkLst>
            <pc:docMk/>
            <pc:sldMk cId="1409897699" sldId="270"/>
            <ac:cxnSpMk id="7" creationId="{274CBE5A-17BB-4588-A6D8-4BEDABC3AA97}"/>
          </ac:cxnSpMkLst>
        </pc:cxnChg>
      </pc:sldChg>
      <pc:sldChg chg="addSp delSp modSp new mod setBg setClrOvrMap">
        <pc:chgData name="Hannah Beatty" userId="0d7ccdab-feff-4ab1-bc18-308e87b700b6" providerId="ADAL" clId="{F71C065F-6D1E-48F4-9082-CCC6BA3F0F23}" dt="2021-03-02T02:53:42.537" v="1883" actId="14100"/>
        <pc:sldMkLst>
          <pc:docMk/>
          <pc:sldMk cId="2969908285" sldId="271"/>
        </pc:sldMkLst>
        <pc:spChg chg="add mod ord">
          <ac:chgData name="Hannah Beatty" userId="0d7ccdab-feff-4ab1-bc18-308e87b700b6" providerId="ADAL" clId="{F71C065F-6D1E-48F4-9082-CCC6BA3F0F23}" dt="2021-03-02T02:53:42.537" v="1883" actId="14100"/>
          <ac:spMkLst>
            <pc:docMk/>
            <pc:sldMk cId="2969908285" sldId="271"/>
            <ac:spMk id="2" creationId="{E1AAA67C-7E32-4E44-9818-49CFC98F985A}"/>
          </ac:spMkLst>
        </pc:spChg>
        <pc:spChg chg="add del mod">
          <ac:chgData name="Hannah Beatty" userId="0d7ccdab-feff-4ab1-bc18-308e87b700b6" providerId="ADAL" clId="{F71C065F-6D1E-48F4-9082-CCC6BA3F0F23}" dt="2021-03-01T20:47:54.640" v="1868" actId="478"/>
          <ac:spMkLst>
            <pc:docMk/>
            <pc:sldMk cId="2969908285" sldId="271"/>
            <ac:spMk id="5" creationId="{A7515BEF-34C4-49A0-8B35-16362B65602A}"/>
          </ac:spMkLst>
        </pc:spChg>
        <pc:spChg chg="add">
          <ac:chgData name="Hannah Beatty" userId="0d7ccdab-feff-4ab1-bc18-308e87b700b6" providerId="ADAL" clId="{F71C065F-6D1E-48F4-9082-CCC6BA3F0F23}" dt="2021-03-02T02:53:04.211" v="1876" actId="26606"/>
          <ac:spMkLst>
            <pc:docMk/>
            <pc:sldMk cId="2969908285" sldId="271"/>
            <ac:spMk id="6" creationId="{526E0BFB-CDF1-4990-8C11-AC849311E0A8}"/>
          </ac:spMkLst>
        </pc:spChg>
        <pc:spChg chg="add">
          <ac:chgData name="Hannah Beatty" userId="0d7ccdab-feff-4ab1-bc18-308e87b700b6" providerId="ADAL" clId="{F71C065F-6D1E-48F4-9082-CCC6BA3F0F23}" dt="2021-03-02T02:53:04.211" v="1876" actId="26606"/>
          <ac:spMkLst>
            <pc:docMk/>
            <pc:sldMk cId="2969908285" sldId="271"/>
            <ac:spMk id="7" creationId="{6069A1F8-9BEB-4786-9694-FC48B2D75D21}"/>
          </ac:spMkLst>
        </pc:spChg>
        <pc:spChg chg="add">
          <ac:chgData name="Hannah Beatty" userId="0d7ccdab-feff-4ab1-bc18-308e87b700b6" providerId="ADAL" clId="{F71C065F-6D1E-48F4-9082-CCC6BA3F0F23}" dt="2021-03-02T02:53:04.211" v="1876" actId="26606"/>
          <ac:spMkLst>
            <pc:docMk/>
            <pc:sldMk cId="2969908285" sldId="271"/>
            <ac:spMk id="8" creationId="{AF2F604E-43BE-4DC3-B983-E071523364F8}"/>
          </ac:spMkLst>
        </pc:spChg>
        <pc:spChg chg="add del">
          <ac:chgData name="Hannah Beatty" userId="0d7ccdab-feff-4ab1-bc18-308e87b700b6" providerId="ADAL" clId="{F71C065F-6D1E-48F4-9082-CCC6BA3F0F23}" dt="2021-02-26T17:57:12.114" v="230" actId="26606"/>
          <ac:spMkLst>
            <pc:docMk/>
            <pc:sldMk cId="2969908285" sldId="271"/>
            <ac:spMk id="9" creationId="{37C89E4B-3C9F-44B9-8B86-D9E3D112D8EC}"/>
          </ac:spMkLst>
        </pc:spChg>
        <pc:spChg chg="add del mod">
          <ac:chgData name="Hannah Beatty" userId="0d7ccdab-feff-4ab1-bc18-308e87b700b6" providerId="ADAL" clId="{F71C065F-6D1E-48F4-9082-CCC6BA3F0F23}" dt="2021-02-26T18:01:31.095" v="322" actId="478"/>
          <ac:spMkLst>
            <pc:docMk/>
            <pc:sldMk cId="2969908285" sldId="271"/>
            <ac:spMk id="10" creationId="{9EB51E8A-BEF9-4EC5-94D8-37408739A750}"/>
          </ac:spMkLst>
        </pc:spChg>
        <pc:spChg chg="add">
          <ac:chgData name="Hannah Beatty" userId="0d7ccdab-feff-4ab1-bc18-308e87b700b6" providerId="ADAL" clId="{F71C065F-6D1E-48F4-9082-CCC6BA3F0F23}" dt="2021-03-02T02:53:04.211" v="1876" actId="26606"/>
          <ac:spMkLst>
            <pc:docMk/>
            <pc:sldMk cId="2969908285" sldId="271"/>
            <ac:spMk id="15" creationId="{08C9B587-E65E-4B52-B37C-ABEBB6E87928}"/>
          </ac:spMkLst>
        </pc:spChg>
        <pc:picChg chg="add mod">
          <ac:chgData name="Hannah Beatty" userId="0d7ccdab-feff-4ab1-bc18-308e87b700b6" providerId="ADAL" clId="{F71C065F-6D1E-48F4-9082-CCC6BA3F0F23}" dt="2021-03-02T02:53:04.211" v="1876" actId="26606"/>
          <ac:picMkLst>
            <pc:docMk/>
            <pc:sldMk cId="2969908285" sldId="271"/>
            <ac:picMk id="4" creationId="{B51599DB-208D-4A1F-AE9E-EB0D0BF4FAF1}"/>
          </ac:picMkLst>
        </pc:picChg>
        <pc:picChg chg="add del mod ord modCrop">
          <ac:chgData name="Hannah Beatty" userId="0d7ccdab-feff-4ab1-bc18-308e87b700b6" providerId="ADAL" clId="{F71C065F-6D1E-48F4-9082-CCC6BA3F0F23}" dt="2021-03-01T20:47:55.366" v="1869" actId="478"/>
          <ac:picMkLst>
            <pc:docMk/>
            <pc:sldMk cId="2969908285" sldId="271"/>
            <ac:picMk id="4" creationId="{E3DB302D-F2DD-4272-AC8A-CF6141BC12DB}"/>
          </ac:picMkLst>
        </pc:picChg>
        <pc:cxnChg chg="add del">
          <ac:chgData name="Hannah Beatty" userId="0d7ccdab-feff-4ab1-bc18-308e87b700b6" providerId="ADAL" clId="{F71C065F-6D1E-48F4-9082-CCC6BA3F0F23}" dt="2021-02-26T17:57:12.114" v="230" actId="26606"/>
          <ac:cxnSpMkLst>
            <pc:docMk/>
            <pc:sldMk cId="2969908285" sldId="271"/>
            <ac:cxnSpMk id="11" creationId="{AA2EAA10-076F-46BD-8F0F-B9A2FB77A85C}"/>
          </ac:cxnSpMkLst>
        </pc:cxnChg>
        <pc:cxnChg chg="add del">
          <ac:chgData name="Hannah Beatty" userId="0d7ccdab-feff-4ab1-bc18-308e87b700b6" providerId="ADAL" clId="{F71C065F-6D1E-48F4-9082-CCC6BA3F0F23}" dt="2021-02-26T17:57:12.114" v="230" actId="26606"/>
          <ac:cxnSpMkLst>
            <pc:docMk/>
            <pc:sldMk cId="2969908285" sldId="271"/>
            <ac:cxnSpMk id="13" creationId="{D891E407-403B-4764-86C9-33A56D3BCAA3}"/>
          </ac:cxnSpMkLst>
        </pc:cxnChg>
      </pc:sldChg>
      <pc:sldChg chg="addSp delSp modSp new del mod setBg">
        <pc:chgData name="Hannah Beatty" userId="0d7ccdab-feff-4ab1-bc18-308e87b700b6" providerId="ADAL" clId="{F71C065F-6D1E-48F4-9082-CCC6BA3F0F23}" dt="2021-03-02T18:14:16.241" v="2269" actId="47"/>
        <pc:sldMkLst>
          <pc:docMk/>
          <pc:sldMk cId="1651504594" sldId="272"/>
        </pc:sldMkLst>
        <pc:spChg chg="add mod ord">
          <ac:chgData name="Hannah Beatty" userId="0d7ccdab-feff-4ab1-bc18-308e87b700b6" providerId="ADAL" clId="{F71C065F-6D1E-48F4-9082-CCC6BA3F0F23}" dt="2021-02-26T18:23:34.653" v="446" actId="27636"/>
          <ac:spMkLst>
            <pc:docMk/>
            <pc:sldMk cId="1651504594" sldId="272"/>
            <ac:spMk id="2" creationId="{AB53AD02-2494-45A7-A85B-56BD3141D5BA}"/>
          </ac:spMkLst>
        </pc:spChg>
        <pc:picChg chg="add del mod">
          <ac:chgData name="Hannah Beatty" userId="0d7ccdab-feff-4ab1-bc18-308e87b700b6" providerId="ADAL" clId="{F71C065F-6D1E-48F4-9082-CCC6BA3F0F23}" dt="2021-02-26T18:16:29.922" v="428" actId="931"/>
          <ac:picMkLst>
            <pc:docMk/>
            <pc:sldMk cId="1651504594" sldId="272"/>
            <ac:picMk id="4" creationId="{FE2CAAC5-2CE6-4167-BEA4-EC7840F495CF}"/>
          </ac:picMkLst>
        </pc:picChg>
        <pc:picChg chg="add mod">
          <ac:chgData name="Hannah Beatty" userId="0d7ccdab-feff-4ab1-bc18-308e87b700b6" providerId="ADAL" clId="{F71C065F-6D1E-48F4-9082-CCC6BA3F0F23}" dt="2021-02-26T18:23:10.182" v="432" actId="26606"/>
          <ac:picMkLst>
            <pc:docMk/>
            <pc:sldMk cId="1651504594" sldId="272"/>
            <ac:picMk id="6" creationId="{48A26C4F-6ADC-4FBD-AFE1-04EEF3F3274F}"/>
          </ac:picMkLst>
        </pc:picChg>
      </pc:sldChg>
      <pc:sldChg chg="addSp modSp new mod setBg">
        <pc:chgData name="Hannah Beatty" userId="0d7ccdab-feff-4ab1-bc18-308e87b700b6" providerId="ADAL" clId="{F71C065F-6D1E-48F4-9082-CCC6BA3F0F23}" dt="2021-02-26T18:36:43.011" v="551"/>
        <pc:sldMkLst>
          <pc:docMk/>
          <pc:sldMk cId="1671422921" sldId="273"/>
        </pc:sldMkLst>
        <pc:picChg chg="add mod">
          <ac:chgData name="Hannah Beatty" userId="0d7ccdab-feff-4ab1-bc18-308e87b700b6" providerId="ADAL" clId="{F71C065F-6D1E-48F4-9082-CCC6BA3F0F23}" dt="2021-02-26T18:36:24.396" v="542" actId="1076"/>
          <ac:picMkLst>
            <pc:docMk/>
            <pc:sldMk cId="1671422921" sldId="273"/>
            <ac:picMk id="3" creationId="{10D694AB-FB4F-4FAE-B91D-4B307B879E22}"/>
          </ac:picMkLst>
        </pc:picChg>
        <pc:picChg chg="add mod">
          <ac:chgData name="Hannah Beatty" userId="0d7ccdab-feff-4ab1-bc18-308e87b700b6" providerId="ADAL" clId="{F71C065F-6D1E-48F4-9082-CCC6BA3F0F23}" dt="2021-02-26T18:36:19.353" v="541" actId="1076"/>
          <ac:picMkLst>
            <pc:docMk/>
            <pc:sldMk cId="1671422921" sldId="273"/>
            <ac:picMk id="5" creationId="{FDEC1387-A794-47E3-8641-4E551B0E18B1}"/>
          </ac:picMkLst>
        </pc:picChg>
      </pc:sldChg>
      <pc:sldChg chg="addSp delSp modSp new del mod setBg">
        <pc:chgData name="Hannah Beatty" userId="0d7ccdab-feff-4ab1-bc18-308e87b700b6" providerId="ADAL" clId="{F71C065F-6D1E-48F4-9082-CCC6BA3F0F23}" dt="2021-02-26T19:02:54.845" v="731" actId="47"/>
        <pc:sldMkLst>
          <pc:docMk/>
          <pc:sldMk cId="3941268255" sldId="274"/>
        </pc:sldMkLst>
        <pc:spChg chg="add mod ord">
          <ac:chgData name="Hannah Beatty" userId="0d7ccdab-feff-4ab1-bc18-308e87b700b6" providerId="ADAL" clId="{F71C065F-6D1E-48F4-9082-CCC6BA3F0F23}" dt="2021-02-26T19:00:55.533" v="702" actId="26606"/>
          <ac:spMkLst>
            <pc:docMk/>
            <pc:sldMk cId="3941268255" sldId="274"/>
            <ac:spMk id="2" creationId="{C1D4F429-B41C-4AA3-AED2-5954AAF75F32}"/>
          </ac:spMkLst>
        </pc:spChg>
        <pc:spChg chg="add del">
          <ac:chgData name="Hannah Beatty" userId="0d7ccdab-feff-4ab1-bc18-308e87b700b6" providerId="ADAL" clId="{F71C065F-6D1E-48F4-9082-CCC6BA3F0F23}" dt="2021-02-26T19:00:55.533" v="702" actId="26606"/>
          <ac:spMkLst>
            <pc:docMk/>
            <pc:sldMk cId="3941268255" sldId="274"/>
            <ac:spMk id="9" creationId="{9203DE33-2CD4-4CA8-9AF3-37C3B65133B0}"/>
          </ac:spMkLst>
        </pc:spChg>
        <pc:spChg chg="add del">
          <ac:chgData name="Hannah Beatty" userId="0d7ccdab-feff-4ab1-bc18-308e87b700b6" providerId="ADAL" clId="{F71C065F-6D1E-48F4-9082-CCC6BA3F0F23}" dt="2021-02-26T19:00:55.533" v="702" actId="26606"/>
          <ac:spMkLst>
            <pc:docMk/>
            <pc:sldMk cId="3941268255" sldId="274"/>
            <ac:spMk id="11" creationId="{0AF57B88-1D4C-41FA-A761-EC1DD10C35CB}"/>
          </ac:spMkLst>
        </pc:spChg>
        <pc:spChg chg="add del">
          <ac:chgData name="Hannah Beatty" userId="0d7ccdab-feff-4ab1-bc18-308e87b700b6" providerId="ADAL" clId="{F71C065F-6D1E-48F4-9082-CCC6BA3F0F23}" dt="2021-02-26T19:00:55.533" v="702" actId="26606"/>
          <ac:spMkLst>
            <pc:docMk/>
            <pc:sldMk cId="3941268255" sldId="274"/>
            <ac:spMk id="13" creationId="{D2548F45-5164-4ABB-8212-7F293FDED8D4}"/>
          </ac:spMkLst>
        </pc:spChg>
        <pc:spChg chg="add del">
          <ac:chgData name="Hannah Beatty" userId="0d7ccdab-feff-4ab1-bc18-308e87b700b6" providerId="ADAL" clId="{F71C065F-6D1E-48F4-9082-CCC6BA3F0F23}" dt="2021-02-26T19:00:55.533" v="702" actId="26606"/>
          <ac:spMkLst>
            <pc:docMk/>
            <pc:sldMk cId="3941268255" sldId="274"/>
            <ac:spMk id="15" creationId="{5E81CCFB-7BEF-4186-86FB-D09450B4D02D}"/>
          </ac:spMkLst>
        </pc:spChg>
        <pc:spChg chg="add del">
          <ac:chgData name="Hannah Beatty" userId="0d7ccdab-feff-4ab1-bc18-308e87b700b6" providerId="ADAL" clId="{F71C065F-6D1E-48F4-9082-CCC6BA3F0F23}" dt="2021-02-26T19:00:55.533" v="702" actId="26606"/>
          <ac:spMkLst>
            <pc:docMk/>
            <pc:sldMk cId="3941268255" sldId="274"/>
            <ac:spMk id="20" creationId="{C681C32C-7AFC-4BB3-9088-65CBDFC5D1C2}"/>
          </ac:spMkLst>
        </pc:spChg>
        <pc:spChg chg="add del">
          <ac:chgData name="Hannah Beatty" userId="0d7ccdab-feff-4ab1-bc18-308e87b700b6" providerId="ADAL" clId="{F71C065F-6D1E-48F4-9082-CCC6BA3F0F23}" dt="2021-02-26T19:00:55.533" v="702" actId="26606"/>
          <ac:spMkLst>
            <pc:docMk/>
            <pc:sldMk cId="3941268255" sldId="274"/>
            <ac:spMk id="22" creationId="{199C0ED0-69DE-4C31-A5CF-E2A46FD30226}"/>
          </ac:spMkLst>
        </pc:spChg>
        <pc:spChg chg="add del">
          <ac:chgData name="Hannah Beatty" userId="0d7ccdab-feff-4ab1-bc18-308e87b700b6" providerId="ADAL" clId="{F71C065F-6D1E-48F4-9082-CCC6BA3F0F23}" dt="2021-02-26T19:00:55.533" v="702" actId="26606"/>
          <ac:spMkLst>
            <pc:docMk/>
            <pc:sldMk cId="3941268255" sldId="274"/>
            <ac:spMk id="24" creationId="{8D42B8BD-40AF-488E-8A79-D7256C917229}"/>
          </ac:spMkLst>
        </pc:spChg>
        <pc:picChg chg="add mod ord modCrop">
          <ac:chgData name="Hannah Beatty" userId="0d7ccdab-feff-4ab1-bc18-308e87b700b6" providerId="ADAL" clId="{F71C065F-6D1E-48F4-9082-CCC6BA3F0F23}" dt="2021-02-26T19:00:55.533" v="702" actId="26606"/>
          <ac:picMkLst>
            <pc:docMk/>
            <pc:sldMk cId="3941268255" sldId="274"/>
            <ac:picMk id="4" creationId="{AF757670-BED5-45EE-BB62-091B66525247}"/>
          </ac:picMkLst>
        </pc:picChg>
      </pc:sldChg>
      <pc:sldChg chg="addSp modSp new mod setBg">
        <pc:chgData name="Hannah Beatty" userId="0d7ccdab-feff-4ab1-bc18-308e87b700b6" providerId="ADAL" clId="{F71C065F-6D1E-48F4-9082-CCC6BA3F0F23}" dt="2021-02-26T19:02:37.736" v="730" actId="207"/>
        <pc:sldMkLst>
          <pc:docMk/>
          <pc:sldMk cId="1188972364" sldId="275"/>
        </pc:sldMkLst>
        <pc:spChg chg="add mod">
          <ac:chgData name="Hannah Beatty" userId="0d7ccdab-feff-4ab1-bc18-308e87b700b6" providerId="ADAL" clId="{F71C065F-6D1E-48F4-9082-CCC6BA3F0F23}" dt="2021-02-26T19:02:37.736" v="730" actId="207"/>
          <ac:spMkLst>
            <pc:docMk/>
            <pc:sldMk cId="1188972364" sldId="275"/>
            <ac:spMk id="4" creationId="{FAD522AC-A5C8-4F62-8EC3-CAA3EB660AD6}"/>
          </ac:spMkLst>
        </pc:spChg>
        <pc:spChg chg="add">
          <ac:chgData name="Hannah Beatty" userId="0d7ccdab-feff-4ab1-bc18-308e87b700b6" providerId="ADAL" clId="{F71C065F-6D1E-48F4-9082-CCC6BA3F0F23}" dt="2021-02-26T19:01:41.753" v="709" actId="26606"/>
          <ac:spMkLst>
            <pc:docMk/>
            <pc:sldMk cId="1188972364" sldId="275"/>
            <ac:spMk id="8" creationId="{42A4FC2C-047E-45A5-965D-8E1E3BF09BC6}"/>
          </ac:spMkLst>
        </pc:spChg>
        <pc:picChg chg="add mod">
          <ac:chgData name="Hannah Beatty" userId="0d7ccdab-feff-4ab1-bc18-308e87b700b6" providerId="ADAL" clId="{F71C065F-6D1E-48F4-9082-CCC6BA3F0F23}" dt="2021-02-26T19:01:41.753" v="709" actId="26606"/>
          <ac:picMkLst>
            <pc:docMk/>
            <pc:sldMk cId="1188972364" sldId="275"/>
            <ac:picMk id="3" creationId="{506C3C25-654A-4BEC-996A-4EC3325F0AE2}"/>
          </ac:picMkLst>
        </pc:picChg>
      </pc:sldChg>
      <pc:sldChg chg="addSp modSp new mod ord setBg">
        <pc:chgData name="Hannah Beatty" userId="0d7ccdab-feff-4ab1-bc18-308e87b700b6" providerId="ADAL" clId="{F71C065F-6D1E-48F4-9082-CCC6BA3F0F23}" dt="2021-03-05T22:17:14.854" v="2533" actId="20577"/>
        <pc:sldMkLst>
          <pc:docMk/>
          <pc:sldMk cId="3956290600" sldId="276"/>
        </pc:sldMkLst>
        <pc:spChg chg="add mod">
          <ac:chgData name="Hannah Beatty" userId="0d7ccdab-feff-4ab1-bc18-308e87b700b6" providerId="ADAL" clId="{F71C065F-6D1E-48F4-9082-CCC6BA3F0F23}" dt="2021-03-05T22:17:14.854" v="2533" actId="20577"/>
          <ac:spMkLst>
            <pc:docMk/>
            <pc:sldMk cId="3956290600" sldId="276"/>
            <ac:spMk id="2" creationId="{C9C9AC5B-DDB5-4A18-BAC1-235E5B15A334}"/>
          </ac:spMkLst>
        </pc:spChg>
        <pc:picChg chg="add mod ord">
          <ac:chgData name="Hannah Beatty" userId="0d7ccdab-feff-4ab1-bc18-308e87b700b6" providerId="ADAL" clId="{F71C065F-6D1E-48F4-9082-CCC6BA3F0F23}" dt="2021-02-26T19:07:07.625" v="909" actId="167"/>
          <ac:picMkLst>
            <pc:docMk/>
            <pc:sldMk cId="3956290600" sldId="276"/>
            <ac:picMk id="4" creationId="{FEF4E4BA-24D6-480D-BAC1-B6F8E0AEF508}"/>
          </ac:picMkLst>
        </pc:picChg>
      </pc:sldChg>
      <pc:sldChg chg="addSp modSp new mod ord setBg modAnim">
        <pc:chgData name="Hannah Beatty" userId="0d7ccdab-feff-4ab1-bc18-308e87b700b6" providerId="ADAL" clId="{F71C065F-6D1E-48F4-9082-CCC6BA3F0F23}" dt="2021-03-05T22:01:49.174" v="2500"/>
        <pc:sldMkLst>
          <pc:docMk/>
          <pc:sldMk cId="228623771" sldId="277"/>
        </pc:sldMkLst>
        <pc:spChg chg="add mod">
          <ac:chgData name="Hannah Beatty" userId="0d7ccdab-feff-4ab1-bc18-308e87b700b6" providerId="ADAL" clId="{F71C065F-6D1E-48F4-9082-CCC6BA3F0F23}" dt="2021-03-03T03:56:38.381" v="2488" actId="14100"/>
          <ac:spMkLst>
            <pc:docMk/>
            <pc:sldMk cId="228623771" sldId="277"/>
            <ac:spMk id="5" creationId="{A4AB749A-C939-4097-9122-2A06CBF20959}"/>
          </ac:spMkLst>
        </pc:spChg>
        <pc:spChg chg="add">
          <ac:chgData name="Hannah Beatty" userId="0d7ccdab-feff-4ab1-bc18-308e87b700b6" providerId="ADAL" clId="{F71C065F-6D1E-48F4-9082-CCC6BA3F0F23}" dt="2021-02-26T19:12:03.180" v="929" actId="26606"/>
          <ac:spMkLst>
            <pc:docMk/>
            <pc:sldMk cId="228623771" sldId="277"/>
            <ac:spMk id="8" creationId="{42A4FC2C-047E-45A5-965D-8E1E3BF09BC6}"/>
          </ac:spMkLst>
        </pc:spChg>
        <pc:picChg chg="add mod">
          <ac:chgData name="Hannah Beatty" userId="0d7ccdab-feff-4ab1-bc18-308e87b700b6" providerId="ADAL" clId="{F71C065F-6D1E-48F4-9082-CCC6BA3F0F23}" dt="2021-02-26T19:12:03.180" v="929" actId="26606"/>
          <ac:picMkLst>
            <pc:docMk/>
            <pc:sldMk cId="228623771" sldId="277"/>
            <ac:picMk id="3" creationId="{2625BC94-D47F-44DA-9F40-119484D67058}"/>
          </ac:picMkLst>
        </pc:picChg>
      </pc:sldChg>
      <pc:sldChg chg="add del ord">
        <pc:chgData name="Hannah Beatty" userId="0d7ccdab-feff-4ab1-bc18-308e87b700b6" providerId="ADAL" clId="{F71C065F-6D1E-48F4-9082-CCC6BA3F0F23}" dt="2021-03-02T18:14:42.330" v="2271" actId="47"/>
        <pc:sldMkLst>
          <pc:docMk/>
          <pc:sldMk cId="4042934021" sldId="278"/>
        </pc:sldMkLst>
      </pc:sldChg>
      <pc:sldChg chg="add ord">
        <pc:chgData name="Hannah Beatty" userId="0d7ccdab-feff-4ab1-bc18-308e87b700b6" providerId="ADAL" clId="{F71C065F-6D1E-48F4-9082-CCC6BA3F0F23}" dt="2021-02-26T19:29:38.171" v="1179"/>
        <pc:sldMkLst>
          <pc:docMk/>
          <pc:sldMk cId="2204887630" sldId="279"/>
        </pc:sldMkLst>
      </pc:sldChg>
      <pc:sldChg chg="addSp delSp modSp new mod">
        <pc:chgData name="Hannah Beatty" userId="0d7ccdab-feff-4ab1-bc18-308e87b700b6" providerId="ADAL" clId="{F71C065F-6D1E-48F4-9082-CCC6BA3F0F23}" dt="2021-02-26T19:45:00.718" v="1256" actId="732"/>
        <pc:sldMkLst>
          <pc:docMk/>
          <pc:sldMk cId="1097669896" sldId="280"/>
        </pc:sldMkLst>
        <pc:spChg chg="add del mod">
          <ac:chgData name="Hannah Beatty" userId="0d7ccdab-feff-4ab1-bc18-308e87b700b6" providerId="ADAL" clId="{F71C065F-6D1E-48F4-9082-CCC6BA3F0F23}" dt="2021-02-26T19:41:33.681" v="1190" actId="478"/>
          <ac:spMkLst>
            <pc:docMk/>
            <pc:sldMk cId="1097669896" sldId="280"/>
            <ac:spMk id="4" creationId="{B7DA8C8C-B7E2-409B-AEDE-A62C98A8DB54}"/>
          </ac:spMkLst>
        </pc:spChg>
        <pc:spChg chg="add mod">
          <ac:chgData name="Hannah Beatty" userId="0d7ccdab-feff-4ab1-bc18-308e87b700b6" providerId="ADAL" clId="{F71C065F-6D1E-48F4-9082-CCC6BA3F0F23}" dt="2021-02-26T19:42:51.250" v="1229" actId="2085"/>
          <ac:spMkLst>
            <pc:docMk/>
            <pc:sldMk cId="1097669896" sldId="280"/>
            <ac:spMk id="5" creationId="{25AA5E18-6774-4E21-94B3-B36B0B68F757}"/>
          </ac:spMkLst>
        </pc:spChg>
        <pc:spChg chg="add mod">
          <ac:chgData name="Hannah Beatty" userId="0d7ccdab-feff-4ab1-bc18-308e87b700b6" providerId="ADAL" clId="{F71C065F-6D1E-48F4-9082-CCC6BA3F0F23}" dt="2021-02-26T19:43:18.158" v="1250" actId="404"/>
          <ac:spMkLst>
            <pc:docMk/>
            <pc:sldMk cId="1097669896" sldId="280"/>
            <ac:spMk id="6" creationId="{70D56A2B-B96E-42E8-817E-6242B16BAB11}"/>
          </ac:spMkLst>
        </pc:spChg>
        <pc:picChg chg="add mod modCrop">
          <ac:chgData name="Hannah Beatty" userId="0d7ccdab-feff-4ab1-bc18-308e87b700b6" providerId="ADAL" clId="{F71C065F-6D1E-48F4-9082-CCC6BA3F0F23}" dt="2021-02-26T19:45:00.718" v="1256" actId="732"/>
          <ac:picMkLst>
            <pc:docMk/>
            <pc:sldMk cId="1097669896" sldId="280"/>
            <ac:picMk id="3" creationId="{1B36871D-017D-40BF-9068-4F37BD0D4DCC}"/>
          </ac:picMkLst>
        </pc:picChg>
      </pc:sldChg>
      <pc:sldChg chg="addSp modSp new mod setBg">
        <pc:chgData name="Hannah Beatty" userId="0d7ccdab-feff-4ab1-bc18-308e87b700b6" providerId="ADAL" clId="{F71C065F-6D1E-48F4-9082-CCC6BA3F0F23}" dt="2021-03-02T21:49:27.793" v="2426" actId="1076"/>
        <pc:sldMkLst>
          <pc:docMk/>
          <pc:sldMk cId="516490819" sldId="281"/>
        </pc:sldMkLst>
        <pc:spChg chg="add mod">
          <ac:chgData name="Hannah Beatty" userId="0d7ccdab-feff-4ab1-bc18-308e87b700b6" providerId="ADAL" clId="{F71C065F-6D1E-48F4-9082-CCC6BA3F0F23}" dt="2021-02-26T19:50:30.613" v="1272" actId="14100"/>
          <ac:spMkLst>
            <pc:docMk/>
            <pc:sldMk cId="516490819" sldId="281"/>
            <ac:spMk id="6" creationId="{45F96CFF-F18C-46F7-8BE0-C07735916850}"/>
          </ac:spMkLst>
        </pc:spChg>
        <pc:spChg chg="add mod">
          <ac:chgData name="Hannah Beatty" userId="0d7ccdab-feff-4ab1-bc18-308e87b700b6" providerId="ADAL" clId="{F71C065F-6D1E-48F4-9082-CCC6BA3F0F23}" dt="2021-02-26T19:51:48.747" v="1285" actId="1076"/>
          <ac:spMkLst>
            <pc:docMk/>
            <pc:sldMk cId="516490819" sldId="281"/>
            <ac:spMk id="7" creationId="{7EDE66AB-EB92-4F70-A540-AEA195636211}"/>
          </ac:spMkLst>
        </pc:spChg>
        <pc:spChg chg="add">
          <ac:chgData name="Hannah Beatty" userId="0d7ccdab-feff-4ab1-bc18-308e87b700b6" providerId="ADAL" clId="{F71C065F-6D1E-48F4-9082-CCC6BA3F0F23}" dt="2021-02-26T19:49:03.454" v="1261" actId="26606"/>
          <ac:spMkLst>
            <pc:docMk/>
            <pc:sldMk cId="516490819" sldId="281"/>
            <ac:spMk id="8" creationId="{42A4FC2C-047E-45A5-965D-8E1E3BF09BC6}"/>
          </ac:spMkLst>
        </pc:spChg>
        <pc:spChg chg="add mod">
          <ac:chgData name="Hannah Beatty" userId="0d7ccdab-feff-4ab1-bc18-308e87b700b6" providerId="ADAL" clId="{F71C065F-6D1E-48F4-9082-CCC6BA3F0F23}" dt="2021-02-26T19:51:39.197" v="1283" actId="14100"/>
          <ac:spMkLst>
            <pc:docMk/>
            <pc:sldMk cId="516490819" sldId="281"/>
            <ac:spMk id="9" creationId="{C005E168-92A9-419F-83C3-22799ADAF2D4}"/>
          </ac:spMkLst>
        </pc:spChg>
        <pc:picChg chg="add mod">
          <ac:chgData name="Hannah Beatty" userId="0d7ccdab-feff-4ab1-bc18-308e87b700b6" providerId="ADAL" clId="{F71C065F-6D1E-48F4-9082-CCC6BA3F0F23}" dt="2021-02-26T19:51:27.329" v="1279" actId="1076"/>
          <ac:picMkLst>
            <pc:docMk/>
            <pc:sldMk cId="516490819" sldId="281"/>
            <ac:picMk id="3" creationId="{FA2C499C-A883-4849-A886-DDB41974C7AD}"/>
          </ac:picMkLst>
        </pc:picChg>
        <pc:picChg chg="add mod">
          <ac:chgData name="Hannah Beatty" userId="0d7ccdab-feff-4ab1-bc18-308e87b700b6" providerId="ADAL" clId="{F71C065F-6D1E-48F4-9082-CCC6BA3F0F23}" dt="2021-03-02T21:49:27.793" v="2426" actId="1076"/>
          <ac:picMkLst>
            <pc:docMk/>
            <pc:sldMk cId="516490819" sldId="281"/>
            <ac:picMk id="4" creationId="{CC70ED2A-307A-4A36-B29D-0D73379ADA03}"/>
          </ac:picMkLst>
        </pc:picChg>
        <pc:picChg chg="add mod">
          <ac:chgData name="Hannah Beatty" userId="0d7ccdab-feff-4ab1-bc18-308e87b700b6" providerId="ADAL" clId="{F71C065F-6D1E-48F4-9082-CCC6BA3F0F23}" dt="2021-02-26T19:49:36.875" v="1265" actId="1076"/>
          <ac:picMkLst>
            <pc:docMk/>
            <pc:sldMk cId="516490819" sldId="281"/>
            <ac:picMk id="5" creationId="{BEC825D7-8369-4223-AE77-8B7B0B6CEDED}"/>
          </ac:picMkLst>
        </pc:picChg>
        <pc:picChg chg="add mod">
          <ac:chgData name="Hannah Beatty" userId="0d7ccdab-feff-4ab1-bc18-308e87b700b6" providerId="ADAL" clId="{F71C065F-6D1E-48F4-9082-CCC6BA3F0F23}" dt="2021-03-02T21:49:24.675" v="2423" actId="27614"/>
          <ac:picMkLst>
            <pc:docMk/>
            <pc:sldMk cId="516490819" sldId="281"/>
            <ac:picMk id="11" creationId="{D8DAE2D8-1596-4CC2-BA7B-7427540800ED}"/>
          </ac:picMkLst>
        </pc:picChg>
      </pc:sldChg>
      <pc:sldChg chg="addSp delSp modSp new mod ord delAnim modAnim modNotesTx">
        <pc:chgData name="Hannah Beatty" userId="0d7ccdab-feff-4ab1-bc18-308e87b700b6" providerId="ADAL" clId="{F71C065F-6D1E-48F4-9082-CCC6BA3F0F23}" dt="2021-03-06T01:04:34.601" v="2610" actId="313"/>
        <pc:sldMkLst>
          <pc:docMk/>
          <pc:sldMk cId="2707483292" sldId="282"/>
        </pc:sldMkLst>
        <pc:picChg chg="add del mod">
          <ac:chgData name="Hannah Beatty" userId="0d7ccdab-feff-4ab1-bc18-308e87b700b6" providerId="ADAL" clId="{F71C065F-6D1E-48F4-9082-CCC6BA3F0F23}" dt="2021-03-05T22:02:16.987" v="2503" actId="478"/>
          <ac:picMkLst>
            <pc:docMk/>
            <pc:sldMk cId="2707483292" sldId="282"/>
            <ac:picMk id="2" creationId="{16F40C47-50D0-4518-9274-C31BACFE6536}"/>
          </ac:picMkLst>
        </pc:picChg>
        <pc:picChg chg="add mod">
          <ac:chgData name="Hannah Beatty" userId="0d7ccdab-feff-4ab1-bc18-308e87b700b6" providerId="ADAL" clId="{F71C065F-6D1E-48F4-9082-CCC6BA3F0F23}" dt="2021-03-06T01:01:58.543" v="2543" actId="14100"/>
          <ac:picMkLst>
            <pc:docMk/>
            <pc:sldMk cId="2707483292" sldId="282"/>
            <ac:picMk id="2" creationId="{1BFFDC0A-9865-4152-959E-517CA48474A7}"/>
          </ac:picMkLst>
        </pc:picChg>
        <pc:picChg chg="add del mod">
          <ac:chgData name="Hannah Beatty" userId="0d7ccdab-feff-4ab1-bc18-308e87b700b6" providerId="ADAL" clId="{F71C065F-6D1E-48F4-9082-CCC6BA3F0F23}" dt="2021-03-06T01:01:34.979" v="2540" actId="478"/>
          <ac:picMkLst>
            <pc:docMk/>
            <pc:sldMk cId="2707483292" sldId="282"/>
            <ac:picMk id="3" creationId="{DEB4E303-592A-414C-A822-9B734D54784A}"/>
          </ac:picMkLst>
        </pc:picChg>
      </pc:sldChg>
      <pc:sldChg chg="add modNotesTx">
        <pc:chgData name="Hannah Beatty" userId="0d7ccdab-feff-4ab1-bc18-308e87b700b6" providerId="ADAL" clId="{F71C065F-6D1E-48F4-9082-CCC6BA3F0F23}" dt="2021-03-03T03:46:53.229" v="2467" actId="20577"/>
        <pc:sldMkLst>
          <pc:docMk/>
          <pc:sldMk cId="2750174328" sldId="283"/>
        </pc:sldMkLst>
      </pc:sldChg>
      <pc:sldChg chg="modSp add mod">
        <pc:chgData name="Hannah Beatty" userId="0d7ccdab-feff-4ab1-bc18-308e87b700b6" providerId="ADAL" clId="{F71C065F-6D1E-48F4-9082-CCC6BA3F0F23}" dt="2021-02-26T20:39:14.052" v="1645" actId="166"/>
        <pc:sldMkLst>
          <pc:docMk/>
          <pc:sldMk cId="323901210" sldId="284"/>
        </pc:sldMkLst>
        <pc:spChg chg="mod">
          <ac:chgData name="Hannah Beatty" userId="0d7ccdab-feff-4ab1-bc18-308e87b700b6" providerId="ADAL" clId="{F71C065F-6D1E-48F4-9082-CCC6BA3F0F23}" dt="2021-02-26T20:39:05.801" v="1644" actId="1076"/>
          <ac:spMkLst>
            <pc:docMk/>
            <pc:sldMk cId="323901210" sldId="284"/>
            <ac:spMk id="4" creationId="{EDE44942-1E44-4DD0-810C-715E9FA646BD}"/>
          </ac:spMkLst>
        </pc:spChg>
        <pc:picChg chg="mod ord modCrop">
          <ac:chgData name="Hannah Beatty" userId="0d7ccdab-feff-4ab1-bc18-308e87b700b6" providerId="ADAL" clId="{F71C065F-6D1E-48F4-9082-CCC6BA3F0F23}" dt="2021-02-26T20:39:14.052" v="1645" actId="166"/>
          <ac:picMkLst>
            <pc:docMk/>
            <pc:sldMk cId="323901210" sldId="284"/>
            <ac:picMk id="7" creationId="{1FF9627D-301F-4F6D-BE13-B72FE1BC43D0}"/>
          </ac:picMkLst>
        </pc:picChg>
      </pc:sldChg>
      <pc:sldChg chg="add">
        <pc:chgData name="Hannah Beatty" userId="0d7ccdab-feff-4ab1-bc18-308e87b700b6" providerId="ADAL" clId="{F71C065F-6D1E-48F4-9082-CCC6BA3F0F23}" dt="2021-02-26T19:52:24.084" v="1287"/>
        <pc:sldMkLst>
          <pc:docMk/>
          <pc:sldMk cId="204418654" sldId="290"/>
        </pc:sldMkLst>
      </pc:sldChg>
      <pc:sldChg chg="addSp delSp modSp new del mod setBg setClrOvrMap">
        <pc:chgData name="Hannah Beatty" userId="0d7ccdab-feff-4ab1-bc18-308e87b700b6" providerId="ADAL" clId="{F71C065F-6D1E-48F4-9082-CCC6BA3F0F23}" dt="2021-03-02T03:15:22.336" v="2158" actId="47"/>
        <pc:sldMkLst>
          <pc:docMk/>
          <pc:sldMk cId="2665218094" sldId="291"/>
        </pc:sldMkLst>
        <pc:spChg chg="add del mod">
          <ac:chgData name="Hannah Beatty" userId="0d7ccdab-feff-4ab1-bc18-308e87b700b6" providerId="ADAL" clId="{F71C065F-6D1E-48F4-9082-CCC6BA3F0F23}" dt="2021-02-26T20:48:44.965" v="1813" actId="478"/>
          <ac:spMkLst>
            <pc:docMk/>
            <pc:sldMk cId="2665218094" sldId="291"/>
            <ac:spMk id="2" creationId="{5D098D8E-8202-43FB-B91A-A3ED475DA79D}"/>
          </ac:spMkLst>
        </pc:spChg>
        <pc:spChg chg="add mod ord">
          <ac:chgData name="Hannah Beatty" userId="0d7ccdab-feff-4ab1-bc18-308e87b700b6" providerId="ADAL" clId="{F71C065F-6D1E-48F4-9082-CCC6BA3F0F23}" dt="2021-03-02T03:14:56.383" v="2152" actId="207"/>
          <ac:spMkLst>
            <pc:docMk/>
            <pc:sldMk cId="2665218094" sldId="291"/>
            <ac:spMk id="3" creationId="{9F0BEC35-1B01-4077-AE31-3320DEE92E3A}"/>
          </ac:spMkLst>
        </pc:spChg>
        <pc:spChg chg="add del">
          <ac:chgData name="Hannah Beatty" userId="0d7ccdab-feff-4ab1-bc18-308e87b700b6" providerId="ADAL" clId="{F71C065F-6D1E-48F4-9082-CCC6BA3F0F23}" dt="2021-03-02T03:08:19.266" v="2007" actId="478"/>
          <ac:spMkLst>
            <pc:docMk/>
            <pc:sldMk cId="2665218094" sldId="291"/>
            <ac:spMk id="5" creationId="{FDE16A21-1BA7-4C94-9439-E332C25F83D3}"/>
          </ac:spMkLst>
        </pc:spChg>
        <pc:spChg chg="add del mod">
          <ac:chgData name="Hannah Beatty" userId="0d7ccdab-feff-4ab1-bc18-308e87b700b6" providerId="ADAL" clId="{F71C065F-6D1E-48F4-9082-CCC6BA3F0F23}" dt="2021-03-02T03:09:41.505" v="2011" actId="478"/>
          <ac:spMkLst>
            <pc:docMk/>
            <pc:sldMk cId="2665218094" sldId="291"/>
            <ac:spMk id="7" creationId="{9C26D081-19C3-43FC-A041-8EC3D88A7CC3}"/>
          </ac:spMkLst>
        </pc:spChg>
        <pc:spChg chg="add del">
          <ac:chgData name="Hannah Beatty" userId="0d7ccdab-feff-4ab1-bc18-308e87b700b6" providerId="ADAL" clId="{F71C065F-6D1E-48F4-9082-CCC6BA3F0F23}" dt="2021-03-02T03:14:04.946" v="2144" actId="26606"/>
          <ac:spMkLst>
            <pc:docMk/>
            <pc:sldMk cId="2665218094" sldId="291"/>
            <ac:spMk id="11" creationId="{9AA72BD9-2C5A-4EDC-931F-5AA08EACA0F3}"/>
          </ac:spMkLst>
        </pc:spChg>
        <pc:spChg chg="add del">
          <ac:chgData name="Hannah Beatty" userId="0d7ccdab-feff-4ab1-bc18-308e87b700b6" providerId="ADAL" clId="{F71C065F-6D1E-48F4-9082-CCC6BA3F0F23}" dt="2021-03-02T03:14:04.946" v="2144" actId="26606"/>
          <ac:spMkLst>
            <pc:docMk/>
            <pc:sldMk cId="2665218094" sldId="291"/>
            <ac:spMk id="13" creationId="{DD3981AC-7B61-4947-BCF3-F7AA7FA385B9}"/>
          </ac:spMkLst>
        </pc:spChg>
        <pc:spChg chg="add del">
          <ac:chgData name="Hannah Beatty" userId="0d7ccdab-feff-4ab1-bc18-308e87b700b6" providerId="ADAL" clId="{F71C065F-6D1E-48F4-9082-CCC6BA3F0F23}" dt="2021-03-02T03:14:04.946" v="2144" actId="26606"/>
          <ac:spMkLst>
            <pc:docMk/>
            <pc:sldMk cId="2665218094" sldId="291"/>
            <ac:spMk id="15" creationId="{55D4142C-5077-457F-A6AD-3FECFDB39685}"/>
          </ac:spMkLst>
        </pc:spChg>
        <pc:spChg chg="add del">
          <ac:chgData name="Hannah Beatty" userId="0d7ccdab-feff-4ab1-bc18-308e87b700b6" providerId="ADAL" clId="{F71C065F-6D1E-48F4-9082-CCC6BA3F0F23}" dt="2021-03-02T03:14:04.946" v="2144" actId="26606"/>
          <ac:spMkLst>
            <pc:docMk/>
            <pc:sldMk cId="2665218094" sldId="291"/>
            <ac:spMk id="17" creationId="{7A5F0580-5EE9-419F-96EE-B6529EF6E7D0}"/>
          </ac:spMkLst>
        </pc:spChg>
        <pc:spChg chg="add del">
          <ac:chgData name="Hannah Beatty" userId="0d7ccdab-feff-4ab1-bc18-308e87b700b6" providerId="ADAL" clId="{F71C065F-6D1E-48F4-9082-CCC6BA3F0F23}" dt="2021-03-02T03:14:04.946" v="2144" actId="26606"/>
          <ac:spMkLst>
            <pc:docMk/>
            <pc:sldMk cId="2665218094" sldId="291"/>
            <ac:spMk id="73" creationId="{3CD9DF72-87A3-404E-A828-84CBF11A8303}"/>
          </ac:spMkLst>
        </pc:spChg>
        <pc:picChg chg="add del mod">
          <ac:chgData name="Hannah Beatty" userId="0d7ccdab-feff-4ab1-bc18-308e87b700b6" providerId="ADAL" clId="{F71C065F-6D1E-48F4-9082-CCC6BA3F0F23}" dt="2021-03-02T03:13:43.038" v="2141" actId="478"/>
          <ac:picMkLst>
            <pc:docMk/>
            <pc:sldMk cId="2665218094" sldId="291"/>
            <ac:picMk id="6" creationId="{F79E0880-00B2-48CF-8A17-1A5684D23802}"/>
          </ac:picMkLst>
        </pc:picChg>
        <pc:picChg chg="add del mod">
          <ac:chgData name="Hannah Beatty" userId="0d7ccdab-feff-4ab1-bc18-308e87b700b6" providerId="ADAL" clId="{F71C065F-6D1E-48F4-9082-CCC6BA3F0F23}" dt="2021-03-02T03:05:17.152" v="1886" actId="478"/>
          <ac:picMkLst>
            <pc:docMk/>
            <pc:sldMk cId="2665218094" sldId="291"/>
            <ac:picMk id="1026" creationId="{8A403568-0F21-4B36-8457-E2BDC057C0C7}"/>
          </ac:picMkLst>
        </pc:picChg>
        <pc:picChg chg="add mod">
          <ac:chgData name="Hannah Beatty" userId="0d7ccdab-feff-4ab1-bc18-308e87b700b6" providerId="ADAL" clId="{F71C065F-6D1E-48F4-9082-CCC6BA3F0F23}" dt="2021-03-02T03:15:01.640" v="2153" actId="1076"/>
          <ac:picMkLst>
            <pc:docMk/>
            <pc:sldMk cId="2665218094" sldId="291"/>
            <ac:picMk id="1028" creationId="{A6E31CC6-1E2B-44CE-AF07-A404715F921C}"/>
          </ac:picMkLst>
        </pc:picChg>
        <pc:cxnChg chg="add del">
          <ac:chgData name="Hannah Beatty" userId="0d7ccdab-feff-4ab1-bc18-308e87b700b6" providerId="ADAL" clId="{F71C065F-6D1E-48F4-9082-CCC6BA3F0F23}" dt="2021-03-02T03:14:04.946" v="2144" actId="26606"/>
          <ac:cxnSpMkLst>
            <pc:docMk/>
            <pc:sldMk cId="2665218094" sldId="291"/>
            <ac:cxnSpMk id="75" creationId="{20E3A342-4D61-4E3F-AF90-1AB42AEB96CC}"/>
          </ac:cxnSpMkLst>
        </pc:cxnChg>
      </pc:sldChg>
      <pc:sldChg chg="addSp modSp new del mod ord">
        <pc:chgData name="Hannah Beatty" userId="0d7ccdab-feff-4ab1-bc18-308e87b700b6" providerId="ADAL" clId="{F71C065F-6D1E-48F4-9082-CCC6BA3F0F23}" dt="2021-03-02T18:14:43.784" v="2272" actId="47"/>
        <pc:sldMkLst>
          <pc:docMk/>
          <pc:sldMk cId="2351229713" sldId="292"/>
        </pc:sldMkLst>
        <pc:spChg chg="add mod">
          <ac:chgData name="Hannah Beatty" userId="0d7ccdab-feff-4ab1-bc18-308e87b700b6" providerId="ADAL" clId="{F71C065F-6D1E-48F4-9082-CCC6BA3F0F23}" dt="2021-02-26T20:38:16.610" v="1639" actId="1076"/>
          <ac:spMkLst>
            <pc:docMk/>
            <pc:sldMk cId="2351229713" sldId="292"/>
            <ac:spMk id="3" creationId="{975EDFF3-40EE-4FBB-A14C-374D2EB9283B}"/>
          </ac:spMkLst>
        </pc:spChg>
        <pc:picChg chg="add mod ord modCrop">
          <ac:chgData name="Hannah Beatty" userId="0d7ccdab-feff-4ab1-bc18-308e87b700b6" providerId="ADAL" clId="{F71C065F-6D1E-48F4-9082-CCC6BA3F0F23}" dt="2021-02-26T20:37:19.681" v="1618" actId="167"/>
          <ac:picMkLst>
            <pc:docMk/>
            <pc:sldMk cId="2351229713" sldId="292"/>
            <ac:picMk id="5" creationId="{18CD1E73-0724-414F-8041-0B2677CE3AF0}"/>
          </ac:picMkLst>
        </pc:picChg>
      </pc:sldChg>
      <pc:sldChg chg="addSp delSp modSp new del mod setBg modAnim">
        <pc:chgData name="Hannah Beatty" userId="0d7ccdab-feff-4ab1-bc18-308e87b700b6" providerId="ADAL" clId="{F71C065F-6D1E-48F4-9082-CCC6BA3F0F23}" dt="2021-03-02T18:16:16.717" v="2278" actId="47"/>
        <pc:sldMkLst>
          <pc:docMk/>
          <pc:sldMk cId="1511923569" sldId="293"/>
        </pc:sldMkLst>
        <pc:spChg chg="add mod">
          <ac:chgData name="Hannah Beatty" userId="0d7ccdab-feff-4ab1-bc18-308e87b700b6" providerId="ADAL" clId="{F71C065F-6D1E-48F4-9082-CCC6BA3F0F23}" dt="2021-02-26T20:34:21.828" v="1534" actId="115"/>
          <ac:spMkLst>
            <pc:docMk/>
            <pc:sldMk cId="1511923569" sldId="293"/>
            <ac:spMk id="2" creationId="{B380D547-734C-4CA2-8A24-AF557BF057B4}"/>
          </ac:spMkLst>
        </pc:spChg>
        <pc:spChg chg="add mod ord">
          <ac:chgData name="Hannah Beatty" userId="0d7ccdab-feff-4ab1-bc18-308e87b700b6" providerId="ADAL" clId="{F71C065F-6D1E-48F4-9082-CCC6BA3F0F23}" dt="2021-02-26T20:34:10.171" v="1532" actId="207"/>
          <ac:spMkLst>
            <pc:docMk/>
            <pc:sldMk cId="1511923569" sldId="293"/>
            <ac:spMk id="8" creationId="{C982A2FB-F405-44A5-A4C8-73C4EAF6335C}"/>
          </ac:spMkLst>
        </pc:spChg>
        <pc:picChg chg="add del mod">
          <ac:chgData name="Hannah Beatty" userId="0d7ccdab-feff-4ab1-bc18-308e87b700b6" providerId="ADAL" clId="{F71C065F-6D1E-48F4-9082-CCC6BA3F0F23}" dt="2021-02-26T20:21:34.926" v="1456" actId="478"/>
          <ac:picMkLst>
            <pc:docMk/>
            <pc:sldMk cId="1511923569" sldId="293"/>
            <ac:picMk id="4" creationId="{7197B83A-4052-4E29-8007-27F5E2C82CE8}"/>
          </ac:picMkLst>
        </pc:picChg>
        <pc:picChg chg="add del mod modCrop">
          <ac:chgData name="Hannah Beatty" userId="0d7ccdab-feff-4ab1-bc18-308e87b700b6" providerId="ADAL" clId="{F71C065F-6D1E-48F4-9082-CCC6BA3F0F23}" dt="2021-02-26T20:27:26.973" v="1482" actId="478"/>
          <ac:picMkLst>
            <pc:docMk/>
            <pc:sldMk cId="1511923569" sldId="293"/>
            <ac:picMk id="6" creationId="{A2D8EBCA-2DCE-40D4-8A6D-E42270F7FE5D}"/>
          </ac:picMkLst>
        </pc:picChg>
        <pc:picChg chg="add mod modCrop">
          <ac:chgData name="Hannah Beatty" userId="0d7ccdab-feff-4ab1-bc18-308e87b700b6" providerId="ADAL" clId="{F71C065F-6D1E-48F4-9082-CCC6BA3F0F23}" dt="2021-02-26T20:32:25.129" v="1530" actId="1076"/>
          <ac:picMkLst>
            <pc:docMk/>
            <pc:sldMk cId="1511923569" sldId="293"/>
            <ac:picMk id="7" creationId="{EDB6E45F-4AA6-4ED7-9B9F-0B75AF953242}"/>
          </ac:picMkLst>
        </pc:picChg>
      </pc:sldChg>
      <pc:sldChg chg="modSp add del mod setBg">
        <pc:chgData name="Hannah Beatty" userId="0d7ccdab-feff-4ab1-bc18-308e87b700b6" providerId="ADAL" clId="{F71C065F-6D1E-48F4-9082-CCC6BA3F0F23}" dt="2021-03-02T03:04:27.912" v="1884" actId="47"/>
        <pc:sldMkLst>
          <pc:docMk/>
          <pc:sldMk cId="581039299" sldId="294"/>
        </pc:sldMkLst>
        <pc:spChg chg="mod">
          <ac:chgData name="Hannah Beatty" userId="0d7ccdab-feff-4ab1-bc18-308e87b700b6" providerId="ADAL" clId="{F71C065F-6D1E-48F4-9082-CCC6BA3F0F23}" dt="2021-02-26T20:43:01.730" v="1670" actId="14100"/>
          <ac:spMkLst>
            <pc:docMk/>
            <pc:sldMk cId="581039299" sldId="294"/>
            <ac:spMk id="2" creationId="{C9C9AC5B-DDB5-4A18-BAC1-235E5B15A334}"/>
          </ac:spMkLst>
        </pc:spChg>
        <pc:picChg chg="mod">
          <ac:chgData name="Hannah Beatty" userId="0d7ccdab-feff-4ab1-bc18-308e87b700b6" providerId="ADAL" clId="{F71C065F-6D1E-48F4-9082-CCC6BA3F0F23}" dt="2021-02-26T20:42:41.989" v="1656" actId="26606"/>
          <ac:picMkLst>
            <pc:docMk/>
            <pc:sldMk cId="581039299" sldId="294"/>
            <ac:picMk id="4" creationId="{FEF4E4BA-24D6-480D-BAC1-B6F8E0AEF508}"/>
          </ac:picMkLst>
        </pc:picChg>
      </pc:sldChg>
      <pc:sldChg chg="ord">
        <pc:chgData name="Hannah Beatty" userId="0d7ccdab-feff-4ab1-bc18-308e87b700b6" providerId="ADAL" clId="{F71C065F-6D1E-48F4-9082-CCC6BA3F0F23}" dt="2021-02-26T20:55:11.028" v="1835"/>
        <pc:sldMkLst>
          <pc:docMk/>
          <pc:sldMk cId="4234067512" sldId="295"/>
        </pc:sldMkLst>
      </pc:sldChg>
      <pc:sldChg chg="del">
        <pc:chgData name="Hannah Beatty" userId="0d7ccdab-feff-4ab1-bc18-308e87b700b6" providerId="ADAL" clId="{F71C065F-6D1E-48F4-9082-CCC6BA3F0F23}" dt="2021-03-02T18:16:14.382" v="2277" actId="47"/>
        <pc:sldMkLst>
          <pc:docMk/>
          <pc:sldMk cId="2199332216" sldId="296"/>
        </pc:sldMkLst>
      </pc:sldChg>
      <pc:sldChg chg="modNotesTx">
        <pc:chgData name="Hannah Beatty" userId="0d7ccdab-feff-4ab1-bc18-308e87b700b6" providerId="ADAL" clId="{F71C065F-6D1E-48F4-9082-CCC6BA3F0F23}" dt="2021-03-06T01:02:17.257" v="2581" actId="20577"/>
        <pc:sldMkLst>
          <pc:docMk/>
          <pc:sldMk cId="1571724694" sldId="298"/>
        </pc:sldMkLst>
      </pc:sldChg>
      <pc:sldChg chg="del">
        <pc:chgData name="Hannah Beatty" userId="0d7ccdab-feff-4ab1-bc18-308e87b700b6" providerId="ADAL" clId="{F71C065F-6D1E-48F4-9082-CCC6BA3F0F23}" dt="2021-03-02T18:14:41.724" v="2270" actId="47"/>
        <pc:sldMkLst>
          <pc:docMk/>
          <pc:sldMk cId="1700281296" sldId="299"/>
        </pc:sldMkLst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2895622311" sldId="299"/>
        </pc:sldMkLst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931830435" sldId="300"/>
        </pc:sldMkLst>
      </pc:sldChg>
      <pc:sldChg chg="delSp add del">
        <pc:chgData name="Hannah Beatty" userId="0d7ccdab-feff-4ab1-bc18-308e87b700b6" providerId="ADAL" clId="{F71C065F-6D1E-48F4-9082-CCC6BA3F0F23}" dt="2021-03-02T03:15:24.779" v="2159" actId="47"/>
        <pc:sldMkLst>
          <pc:docMk/>
          <pc:sldMk cId="263474748" sldId="301"/>
        </pc:sldMkLst>
        <pc:spChg chg="del">
          <ac:chgData name="Hannah Beatty" userId="0d7ccdab-feff-4ab1-bc18-308e87b700b6" providerId="ADAL" clId="{F71C065F-6D1E-48F4-9082-CCC6BA3F0F23}" dt="2021-03-02T03:15:13.007" v="2155" actId="21"/>
          <ac:spMkLst>
            <pc:docMk/>
            <pc:sldMk cId="263474748" sldId="301"/>
            <ac:spMk id="3" creationId="{9F0BEC35-1B01-4077-AE31-3320DEE92E3A}"/>
          </ac:spMkLst>
        </pc:spChg>
        <pc:picChg chg="del">
          <ac:chgData name="Hannah Beatty" userId="0d7ccdab-feff-4ab1-bc18-308e87b700b6" providerId="ADAL" clId="{F71C065F-6D1E-48F4-9082-CCC6BA3F0F23}" dt="2021-03-02T03:15:13.007" v="2155" actId="21"/>
          <ac:picMkLst>
            <pc:docMk/>
            <pc:sldMk cId="263474748" sldId="301"/>
            <ac:picMk id="1028" creationId="{A6E31CC6-1E2B-44CE-AF07-A404715F921C}"/>
          </ac:picMkLst>
        </pc:picChg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965593574" sldId="301"/>
        </pc:sldMkLst>
      </pc:sldChg>
      <pc:sldChg chg="addSp modSp new mod ord setBg">
        <pc:chgData name="Hannah Beatty" userId="0d7ccdab-feff-4ab1-bc18-308e87b700b6" providerId="ADAL" clId="{F71C065F-6D1E-48F4-9082-CCC6BA3F0F23}" dt="2021-03-05T22:20:02.872" v="2535"/>
        <pc:sldMkLst>
          <pc:docMk/>
          <pc:sldMk cId="3613463107" sldId="302"/>
        </pc:sldMkLst>
        <pc:spChg chg="add mod">
          <ac:chgData name="Hannah Beatty" userId="0d7ccdab-feff-4ab1-bc18-308e87b700b6" providerId="ADAL" clId="{F71C065F-6D1E-48F4-9082-CCC6BA3F0F23}" dt="2021-03-03T03:57:08.848" v="2494" actId="1076"/>
          <ac:spMkLst>
            <pc:docMk/>
            <pc:sldMk cId="3613463107" sldId="302"/>
            <ac:spMk id="3" creationId="{68811AC2-BB48-434E-9A24-14FF65379D23}"/>
          </ac:spMkLst>
        </pc:spChg>
        <pc:picChg chg="add mod">
          <ac:chgData name="Hannah Beatty" userId="0d7ccdab-feff-4ab1-bc18-308e87b700b6" providerId="ADAL" clId="{F71C065F-6D1E-48F4-9082-CCC6BA3F0F23}" dt="2021-03-03T03:57:04.875" v="2493" actId="1076"/>
          <ac:picMkLst>
            <pc:docMk/>
            <pc:sldMk cId="3613463107" sldId="302"/>
            <ac:picMk id="2" creationId="{58B99FDA-5C16-41E8-A10A-96700635520E}"/>
          </ac:picMkLst>
        </pc:picChg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321790752" sldId="303"/>
        </pc:sldMkLst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136476613" sldId="304"/>
        </pc:sldMkLst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1555919924" sldId="305"/>
        </pc:sldMkLst>
      </pc:sldChg>
      <pc:sldChg chg="addSp delSp modSp new del mod">
        <pc:chgData name="Hannah Beatty" userId="0d7ccdab-feff-4ab1-bc18-308e87b700b6" providerId="ADAL" clId="{F71C065F-6D1E-48F4-9082-CCC6BA3F0F23}" dt="2021-03-02T19:05:04.797" v="2412" actId="47"/>
        <pc:sldMkLst>
          <pc:docMk/>
          <pc:sldMk cId="3944341321" sldId="307"/>
        </pc:sldMkLst>
        <pc:spChg chg="add del mod">
          <ac:chgData name="Hannah Beatty" userId="0d7ccdab-feff-4ab1-bc18-308e87b700b6" providerId="ADAL" clId="{F71C065F-6D1E-48F4-9082-CCC6BA3F0F23}" dt="2021-03-02T19:02:30.653" v="2335" actId="21"/>
          <ac:spMkLst>
            <pc:docMk/>
            <pc:sldMk cId="3944341321" sldId="307"/>
            <ac:spMk id="2" creationId="{F603FF2A-79EA-440F-A96D-4DF57162BAAB}"/>
          </ac:spMkLst>
        </pc:spChg>
      </pc:sldChg>
      <pc:sldChg chg="new del">
        <pc:chgData name="Hannah Beatty" userId="0d7ccdab-feff-4ab1-bc18-308e87b700b6" providerId="ADAL" clId="{F71C065F-6D1E-48F4-9082-CCC6BA3F0F23}" dt="2021-03-02T18:46:04.508" v="2297" actId="47"/>
        <pc:sldMkLst>
          <pc:docMk/>
          <pc:sldMk cId="3470225242" sldId="308"/>
        </pc:sldMkLst>
      </pc:sldChg>
      <pc:sldChg chg="add ord">
        <pc:chgData name="Hannah Beatty" userId="0d7ccdab-feff-4ab1-bc18-308e87b700b6" providerId="ADAL" clId="{F71C065F-6D1E-48F4-9082-CCC6BA3F0F23}" dt="2021-03-02T04:06:21.465" v="2265"/>
        <pc:sldMkLst>
          <pc:docMk/>
          <pc:sldMk cId="2055672389" sldId="309"/>
        </pc:sldMkLst>
      </pc:sldChg>
      <pc:sldChg chg="add del ord">
        <pc:chgData name="Hannah Beatty" userId="0d7ccdab-feff-4ab1-bc18-308e87b700b6" providerId="ADAL" clId="{F71C065F-6D1E-48F4-9082-CCC6BA3F0F23}" dt="2021-03-05T22:01:52.089" v="2501" actId="47"/>
        <pc:sldMkLst>
          <pc:docMk/>
          <pc:sldMk cId="4239745028" sldId="310"/>
        </pc:sldMkLst>
      </pc:sldChg>
      <pc:sldChg chg="modSp add del mod ord modAnim">
        <pc:chgData name="Hannah Beatty" userId="0d7ccdab-feff-4ab1-bc18-308e87b700b6" providerId="ADAL" clId="{F71C065F-6D1E-48F4-9082-CCC6BA3F0F23}" dt="2021-03-05T22:01:55.211" v="2502" actId="47"/>
        <pc:sldMkLst>
          <pc:docMk/>
          <pc:sldMk cId="2663876508" sldId="311"/>
        </pc:sldMkLst>
        <pc:spChg chg="mod">
          <ac:chgData name="Hannah Beatty" userId="0d7ccdab-feff-4ab1-bc18-308e87b700b6" providerId="ADAL" clId="{F71C065F-6D1E-48F4-9082-CCC6BA3F0F23}" dt="2021-03-03T03:56:58.170" v="2491" actId="14100"/>
          <ac:spMkLst>
            <pc:docMk/>
            <pc:sldMk cId="2663876508" sldId="311"/>
            <ac:spMk id="5" creationId="{A4AB749A-C939-4097-9122-2A06CBF20959}"/>
          </ac:spMkLst>
        </pc:spChg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302596827" sldId="312"/>
        </pc:sldMkLst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658176219" sldId="313"/>
        </pc:sldMkLst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1702888988" sldId="314"/>
        </pc:sldMkLst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4068033556" sldId="315"/>
        </pc:sldMkLst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2944300462" sldId="316"/>
        </pc:sldMkLst>
      </pc:sldChg>
      <pc:sldChg chg="add">
        <pc:chgData name="Hannah Beatty" userId="0d7ccdab-feff-4ab1-bc18-308e87b700b6" providerId="ADAL" clId="{F71C065F-6D1E-48F4-9082-CCC6BA3F0F23}" dt="2021-03-02T18:31:02.356" v="2279"/>
        <pc:sldMkLst>
          <pc:docMk/>
          <pc:sldMk cId="644113924" sldId="317"/>
        </pc:sldMkLst>
      </pc:sldChg>
      <pc:sldChg chg="addSp delSp add del setBg delDesignElem">
        <pc:chgData name="Hannah Beatty" userId="0d7ccdab-feff-4ab1-bc18-308e87b700b6" providerId="ADAL" clId="{F71C065F-6D1E-48F4-9082-CCC6BA3F0F23}" dt="2021-03-02T18:38:23.485" v="2283"/>
        <pc:sldMkLst>
          <pc:docMk/>
          <pc:sldMk cId="217044100" sldId="338"/>
        </pc:sldMkLst>
        <pc:spChg chg="add del">
          <ac:chgData name="Hannah Beatty" userId="0d7ccdab-feff-4ab1-bc18-308e87b700b6" providerId="ADAL" clId="{F71C065F-6D1E-48F4-9082-CCC6BA3F0F23}" dt="2021-03-02T18:38:20.626" v="2282"/>
          <ac:spMkLst>
            <pc:docMk/>
            <pc:sldMk cId="217044100" sldId="338"/>
            <ac:spMk id="14" creationId="{8A25BF79-9ED2-4290-8C48-1AB107B674E3}"/>
          </ac:spMkLst>
        </pc:spChg>
        <pc:spChg chg="add del">
          <ac:chgData name="Hannah Beatty" userId="0d7ccdab-feff-4ab1-bc18-308e87b700b6" providerId="ADAL" clId="{F71C065F-6D1E-48F4-9082-CCC6BA3F0F23}" dt="2021-03-02T18:38:20.626" v="2282"/>
          <ac:spMkLst>
            <pc:docMk/>
            <pc:sldMk cId="217044100" sldId="338"/>
            <ac:spMk id="16" creationId="{6159C197-C92F-4EEC-9821-4C2CAABD6DB2}"/>
          </ac:spMkLst>
        </pc:spChg>
        <pc:spChg chg="add del">
          <ac:chgData name="Hannah Beatty" userId="0d7ccdab-feff-4ab1-bc18-308e87b700b6" providerId="ADAL" clId="{F71C065F-6D1E-48F4-9082-CCC6BA3F0F23}" dt="2021-03-02T18:38:20.626" v="2282"/>
          <ac:spMkLst>
            <pc:docMk/>
            <pc:sldMk cId="217044100" sldId="338"/>
            <ac:spMk id="18" creationId="{F318D58F-96AE-499D-AB10-312690101B34}"/>
          </ac:spMkLst>
        </pc:spChg>
      </pc:sldChg>
      <pc:sldChg chg="modSp mod modAnim">
        <pc:chgData name="Hannah Beatty" userId="0d7ccdab-feff-4ab1-bc18-308e87b700b6" providerId="ADAL" clId="{F71C065F-6D1E-48F4-9082-CCC6BA3F0F23}" dt="2021-03-02T18:45:37.593" v="2293"/>
        <pc:sldMkLst>
          <pc:docMk/>
          <pc:sldMk cId="1133480103" sldId="387"/>
        </pc:sldMkLst>
        <pc:spChg chg="mod">
          <ac:chgData name="Hannah Beatty" userId="0d7ccdab-feff-4ab1-bc18-308e87b700b6" providerId="ADAL" clId="{F71C065F-6D1E-48F4-9082-CCC6BA3F0F23}" dt="2021-03-02T18:45:35.629" v="2292" actId="1036"/>
          <ac:spMkLst>
            <pc:docMk/>
            <pc:sldMk cId="1133480103" sldId="387"/>
            <ac:spMk id="35" creationId="{ACA604F3-21B2-4516-88E6-E63A71B0B542}"/>
          </ac:spMkLst>
        </pc:spChg>
      </pc:sldChg>
      <pc:sldChg chg="modAnim">
        <pc:chgData name="Hannah Beatty" userId="0d7ccdab-feff-4ab1-bc18-308e87b700b6" providerId="ADAL" clId="{F71C065F-6D1E-48F4-9082-CCC6BA3F0F23}" dt="2021-03-02T18:46:00.177" v="2296"/>
        <pc:sldMkLst>
          <pc:docMk/>
          <pc:sldMk cId="3734189234" sldId="389"/>
        </pc:sldMkLst>
      </pc:sldChg>
      <pc:sldChg chg="del">
        <pc:chgData name="Hannah Beatty" userId="0d7ccdab-feff-4ab1-bc18-308e87b700b6" providerId="ADAL" clId="{F71C065F-6D1E-48F4-9082-CCC6BA3F0F23}" dt="2021-03-03T03:46:58.427" v="2468" actId="47"/>
        <pc:sldMkLst>
          <pc:docMk/>
          <pc:sldMk cId="3155774765" sldId="390"/>
        </pc:sldMkLst>
      </pc:sldChg>
      <pc:sldChg chg="addSp modSp new modAnim">
        <pc:chgData name="Hannah Beatty" userId="0d7ccdab-feff-4ab1-bc18-308e87b700b6" providerId="ADAL" clId="{F71C065F-6D1E-48F4-9082-CCC6BA3F0F23}" dt="2021-03-03T03:46:21.331" v="2428"/>
        <pc:sldMkLst>
          <pc:docMk/>
          <pc:sldMk cId="3769298342" sldId="390"/>
        </pc:sldMkLst>
        <pc:picChg chg="add mod">
          <ac:chgData name="Hannah Beatty" userId="0d7ccdab-feff-4ab1-bc18-308e87b700b6" providerId="ADAL" clId="{F71C065F-6D1E-48F4-9082-CCC6BA3F0F23}" dt="2021-03-03T03:46:21.331" v="2428"/>
          <ac:picMkLst>
            <pc:docMk/>
            <pc:sldMk cId="3769298342" sldId="390"/>
            <ac:picMk id="2" creationId="{3AE78227-8838-4FC2-8E0C-C84EFB839E75}"/>
          </ac:picMkLst>
        </pc:picChg>
      </pc:sldChg>
      <pc:sldChg chg="addSp modSp mod setBg modNotesTx">
        <pc:chgData name="Hannah Beatty" userId="0d7ccdab-feff-4ab1-bc18-308e87b700b6" providerId="ADAL" clId="{F71C065F-6D1E-48F4-9082-CCC6BA3F0F23}" dt="2021-03-03T03:55:19.860" v="2486" actId="14100"/>
        <pc:sldMkLst>
          <pc:docMk/>
          <pc:sldMk cId="3769298342" sldId="391"/>
        </pc:sldMkLst>
        <pc:spChg chg="add">
          <ac:chgData name="Hannah Beatty" userId="0d7ccdab-feff-4ab1-bc18-308e87b700b6" providerId="ADAL" clId="{F71C065F-6D1E-48F4-9082-CCC6BA3F0F23}" dt="2021-03-03T03:55:09.190" v="2484" actId="26606"/>
          <ac:spMkLst>
            <pc:docMk/>
            <pc:sldMk cId="3769298342" sldId="391"/>
            <ac:spMk id="7" creationId="{AB8C311F-7253-4AED-9701-7FC0708C41C7}"/>
          </ac:spMkLst>
        </pc:spChg>
        <pc:spChg chg="add">
          <ac:chgData name="Hannah Beatty" userId="0d7ccdab-feff-4ab1-bc18-308e87b700b6" providerId="ADAL" clId="{F71C065F-6D1E-48F4-9082-CCC6BA3F0F23}" dt="2021-03-03T03:55:09.190" v="2484" actId="26606"/>
          <ac:spMkLst>
            <pc:docMk/>
            <pc:sldMk cId="3769298342" sldId="391"/>
            <ac:spMk id="9" creationId="{E2384209-CB15-4CDF-9D31-C44FD9A3F20D}"/>
          </ac:spMkLst>
        </pc:spChg>
        <pc:spChg chg="add">
          <ac:chgData name="Hannah Beatty" userId="0d7ccdab-feff-4ab1-bc18-308e87b700b6" providerId="ADAL" clId="{F71C065F-6D1E-48F4-9082-CCC6BA3F0F23}" dt="2021-03-03T03:55:09.190" v="2484" actId="26606"/>
          <ac:spMkLst>
            <pc:docMk/>
            <pc:sldMk cId="3769298342" sldId="391"/>
            <ac:spMk id="11" creationId="{2633B3B5-CC90-43F0-8714-D31D1F3F0209}"/>
          </ac:spMkLst>
        </pc:spChg>
        <pc:spChg chg="add">
          <ac:chgData name="Hannah Beatty" userId="0d7ccdab-feff-4ab1-bc18-308e87b700b6" providerId="ADAL" clId="{F71C065F-6D1E-48F4-9082-CCC6BA3F0F23}" dt="2021-03-03T03:55:09.190" v="2484" actId="26606"/>
          <ac:spMkLst>
            <pc:docMk/>
            <pc:sldMk cId="3769298342" sldId="391"/>
            <ac:spMk id="13" creationId="{A8D57A06-A426-446D-B02C-A2DC6B62E45E}"/>
          </ac:spMkLst>
        </pc:spChg>
        <pc:picChg chg="mod">
          <ac:chgData name="Hannah Beatty" userId="0d7ccdab-feff-4ab1-bc18-308e87b700b6" providerId="ADAL" clId="{F71C065F-6D1E-48F4-9082-CCC6BA3F0F23}" dt="2021-03-03T03:55:19.860" v="2486" actId="14100"/>
          <ac:picMkLst>
            <pc:docMk/>
            <pc:sldMk cId="3769298342" sldId="391"/>
            <ac:picMk id="2" creationId="{3AE78227-8838-4FC2-8E0C-C84EFB839E75}"/>
          </ac:picMkLst>
        </pc:picChg>
      </pc:sldChg>
      <pc:sldChg chg="modSp add mod ord">
        <pc:chgData name="Hannah Beatty" userId="0d7ccdab-feff-4ab1-bc18-308e87b700b6" providerId="ADAL" clId="{F71C065F-6D1E-48F4-9082-CCC6BA3F0F23}" dt="2021-03-05T22:47:41.742" v="2539" actId="20577"/>
        <pc:sldMkLst>
          <pc:docMk/>
          <pc:sldMk cId="868003263" sldId="392"/>
        </pc:sldMkLst>
        <pc:spChg chg="mod">
          <ac:chgData name="Hannah Beatty" userId="0d7ccdab-feff-4ab1-bc18-308e87b700b6" providerId="ADAL" clId="{F71C065F-6D1E-48F4-9082-CCC6BA3F0F23}" dt="2021-03-05T22:47:41.742" v="2539" actId="20577"/>
          <ac:spMkLst>
            <pc:docMk/>
            <pc:sldMk cId="868003263" sldId="392"/>
            <ac:spMk id="2" creationId="{C9C9AC5B-DDB5-4A18-BAC1-235E5B15A334}"/>
          </ac:spMkLst>
        </pc:spChg>
      </pc:sldChg>
      <pc:sldChg chg="add ord">
        <pc:chgData name="Hannah Beatty" userId="0d7ccdab-feff-4ab1-bc18-308e87b700b6" providerId="ADAL" clId="{F71C065F-6D1E-48F4-9082-CCC6BA3F0F23}" dt="2021-03-03T03:57:14.560" v="2496"/>
        <pc:sldMkLst>
          <pc:docMk/>
          <pc:sldMk cId="1038662614" sldId="393"/>
        </pc:sldMkLst>
      </pc:sldChg>
      <pc:sldChg chg="add ord">
        <pc:chgData name="Hannah Beatty" userId="0d7ccdab-feff-4ab1-bc18-308e87b700b6" providerId="ADAL" clId="{F71C065F-6D1E-48F4-9082-CCC6BA3F0F23}" dt="2021-03-05T22:17:05.923" v="2529"/>
        <pc:sldMkLst>
          <pc:docMk/>
          <pc:sldMk cId="4123175403" sldId="394"/>
        </pc:sldMkLst>
      </pc:sldChg>
    </pc:docChg>
  </pc:docChgLst>
  <pc:docChgLst>
    <pc:chgData name="Hannah Beatty" userId="S::cefepahannah@cefofphiladelphiacounty.onmicrosoft.com::0d7ccdab-feff-4ab1-bc18-308e87b700b6" providerId="AD" clId="Web-{237DB1B1-EEC7-451B-B542-DE82212C2424}"/>
    <pc:docChg chg="modSld">
      <pc:chgData name="Hannah Beatty" userId="S::cefepahannah@cefofphiladelphiacounty.onmicrosoft.com::0d7ccdab-feff-4ab1-bc18-308e87b700b6" providerId="AD" clId="Web-{237DB1B1-EEC7-451B-B542-DE82212C2424}" dt="2021-02-26T18:58:43.361" v="2" actId="20577"/>
      <pc:docMkLst>
        <pc:docMk/>
      </pc:docMkLst>
      <pc:sldChg chg="modSp">
        <pc:chgData name="Hannah Beatty" userId="S::cefepahannah@cefofphiladelphiacounty.onmicrosoft.com::0d7ccdab-feff-4ab1-bc18-308e87b700b6" providerId="AD" clId="Web-{237DB1B1-EEC7-451B-B542-DE82212C2424}" dt="2021-02-26T18:58:43.361" v="2" actId="20577"/>
        <pc:sldMkLst>
          <pc:docMk/>
          <pc:sldMk cId="557519601" sldId="269"/>
        </pc:sldMkLst>
        <pc:spChg chg="mod">
          <ac:chgData name="Hannah Beatty" userId="S::cefepahannah@cefofphiladelphiacounty.onmicrosoft.com::0d7ccdab-feff-4ab1-bc18-308e87b700b6" providerId="AD" clId="Web-{237DB1B1-EEC7-451B-B542-DE82212C2424}" dt="2021-02-26T18:58:43.361" v="2" actId="20577"/>
          <ac:spMkLst>
            <pc:docMk/>
            <pc:sldMk cId="557519601" sldId="269"/>
            <ac:spMk id="4" creationId="{0915ACF4-E595-451C-9FA3-221FD4E7B46E}"/>
          </ac:spMkLst>
        </pc:spChg>
      </pc:sldChg>
    </pc:docChg>
  </pc:docChgLst>
  <pc:docChgLst>
    <pc:chgData name="Hannah Beatty" userId="0d7ccdab-feff-4ab1-bc18-308e87b700b6" providerId="ADAL" clId="{B2B6F711-54AD-4A34-9735-AC361926A66C}"/>
    <pc:docChg chg="undo custSel addSld delSld modSld sldOrd">
      <pc:chgData name="Hannah Beatty" userId="0d7ccdab-feff-4ab1-bc18-308e87b700b6" providerId="ADAL" clId="{B2B6F711-54AD-4A34-9735-AC361926A66C}" dt="2021-03-02T03:43:22.510" v="423"/>
      <pc:docMkLst>
        <pc:docMk/>
      </pc:docMkLst>
      <pc:sldChg chg="modSp">
        <pc:chgData name="Hannah Beatty" userId="0d7ccdab-feff-4ab1-bc18-308e87b700b6" providerId="ADAL" clId="{B2B6F711-54AD-4A34-9735-AC361926A66C}" dt="2021-02-27T01:03:16.050" v="41" actId="113"/>
        <pc:sldMkLst>
          <pc:docMk/>
          <pc:sldMk cId="0" sldId="264"/>
        </pc:sldMkLst>
        <pc:spChg chg="mod">
          <ac:chgData name="Hannah Beatty" userId="0d7ccdab-feff-4ab1-bc18-308e87b700b6" providerId="ADAL" clId="{B2B6F711-54AD-4A34-9735-AC361926A66C}" dt="2021-02-27T01:03:16.050" v="41" actId="113"/>
          <ac:spMkLst>
            <pc:docMk/>
            <pc:sldMk cId="0" sldId="264"/>
            <ac:spMk id="2" creationId="{93D4DE7F-1ECC-4F39-9669-721C53F94E02}"/>
          </ac:spMkLst>
        </pc:spChg>
      </pc:sldChg>
      <pc:sldChg chg="addSp delSp modSp mod modAnim">
        <pc:chgData name="Hannah Beatty" userId="0d7ccdab-feff-4ab1-bc18-308e87b700b6" providerId="ADAL" clId="{B2B6F711-54AD-4A34-9735-AC361926A66C}" dt="2021-02-27T00:52:05.386" v="38" actId="1076"/>
        <pc:sldMkLst>
          <pc:docMk/>
          <pc:sldMk cId="1409897699" sldId="270"/>
        </pc:sldMkLst>
        <pc:spChg chg="add del mod">
          <ac:chgData name="Hannah Beatty" userId="0d7ccdab-feff-4ab1-bc18-308e87b700b6" providerId="ADAL" clId="{B2B6F711-54AD-4A34-9735-AC361926A66C}" dt="2021-02-27T00:51:38.824" v="36" actId="11529"/>
          <ac:spMkLst>
            <pc:docMk/>
            <pc:sldMk cId="1409897699" sldId="270"/>
            <ac:spMk id="2" creationId="{D12178D0-E570-4F64-B04A-058905EA7340}"/>
          </ac:spMkLst>
        </pc:spChg>
        <pc:spChg chg="add del mod">
          <ac:chgData name="Hannah Beatty" userId="0d7ccdab-feff-4ab1-bc18-308e87b700b6" providerId="ADAL" clId="{B2B6F711-54AD-4A34-9735-AC361926A66C}" dt="2021-02-27T00:52:05.386" v="38" actId="1076"/>
          <ac:spMkLst>
            <pc:docMk/>
            <pc:sldMk cId="1409897699" sldId="270"/>
            <ac:spMk id="12" creationId="{AC6A5D8C-D1D7-48D4-AAEC-C4AFACB03B23}"/>
          </ac:spMkLst>
        </pc:spChg>
        <pc:picChg chg="mod">
          <ac:chgData name="Hannah Beatty" userId="0d7ccdab-feff-4ab1-bc18-308e87b700b6" providerId="ADAL" clId="{B2B6F711-54AD-4A34-9735-AC361926A66C}" dt="2021-02-27T00:51:29.726" v="22" actId="1076"/>
          <ac:picMkLst>
            <pc:docMk/>
            <pc:sldMk cId="1409897699" sldId="270"/>
            <ac:picMk id="5" creationId="{9DFD0D7A-EDDC-4584-8B69-6226E439AF88}"/>
          </ac:picMkLst>
        </pc:picChg>
      </pc:sldChg>
      <pc:sldChg chg="addSp modSp mod setBg">
        <pc:chgData name="Hannah Beatty" userId="0d7ccdab-feff-4ab1-bc18-308e87b700b6" providerId="ADAL" clId="{B2B6F711-54AD-4A34-9735-AC361926A66C}" dt="2021-02-27T01:04:49.863" v="42" actId="26606"/>
        <pc:sldMkLst>
          <pc:docMk/>
          <pc:sldMk cId="1671422921" sldId="273"/>
        </pc:sldMkLst>
        <pc:spChg chg="add">
          <ac:chgData name="Hannah Beatty" userId="0d7ccdab-feff-4ab1-bc18-308e87b700b6" providerId="ADAL" clId="{B2B6F711-54AD-4A34-9735-AC361926A66C}" dt="2021-02-27T01:04:49.863" v="42" actId="26606"/>
          <ac:spMkLst>
            <pc:docMk/>
            <pc:sldMk cId="1671422921" sldId="273"/>
            <ac:spMk id="10" creationId="{7AA67C3D-6D28-4C64-81F8-295FC9396EB6}"/>
          </ac:spMkLst>
        </pc:spChg>
        <pc:spChg chg="add">
          <ac:chgData name="Hannah Beatty" userId="0d7ccdab-feff-4ab1-bc18-308e87b700b6" providerId="ADAL" clId="{B2B6F711-54AD-4A34-9735-AC361926A66C}" dt="2021-02-27T01:04:49.863" v="42" actId="26606"/>
          <ac:spMkLst>
            <pc:docMk/>
            <pc:sldMk cId="1671422921" sldId="273"/>
            <ac:spMk id="12" creationId="{8DBEAE55-3EA1-41D7-A212-5F7D8986C1F2}"/>
          </ac:spMkLst>
        </pc:spChg>
        <pc:spChg chg="add">
          <ac:chgData name="Hannah Beatty" userId="0d7ccdab-feff-4ab1-bc18-308e87b700b6" providerId="ADAL" clId="{B2B6F711-54AD-4A34-9735-AC361926A66C}" dt="2021-02-27T01:04:49.863" v="42" actId="26606"/>
          <ac:spMkLst>
            <pc:docMk/>
            <pc:sldMk cId="1671422921" sldId="273"/>
            <ac:spMk id="14" creationId="{CFC5F0E7-644F-4101-BE72-12825CF537E7}"/>
          </ac:spMkLst>
        </pc:spChg>
        <pc:spChg chg="add">
          <ac:chgData name="Hannah Beatty" userId="0d7ccdab-feff-4ab1-bc18-308e87b700b6" providerId="ADAL" clId="{B2B6F711-54AD-4A34-9735-AC361926A66C}" dt="2021-02-27T01:04:49.863" v="42" actId="26606"/>
          <ac:spMkLst>
            <pc:docMk/>
            <pc:sldMk cId="1671422921" sldId="273"/>
            <ac:spMk id="16" creationId="{74283919-7E00-4FC2-BFC9-3F56E58808F7}"/>
          </ac:spMkLst>
        </pc:spChg>
        <pc:spChg chg="add">
          <ac:chgData name="Hannah Beatty" userId="0d7ccdab-feff-4ab1-bc18-308e87b700b6" providerId="ADAL" clId="{B2B6F711-54AD-4A34-9735-AC361926A66C}" dt="2021-02-27T01:04:49.863" v="42" actId="26606"/>
          <ac:spMkLst>
            <pc:docMk/>
            <pc:sldMk cId="1671422921" sldId="273"/>
            <ac:spMk id="18" creationId="{2217FF4A-5EDF-43B7-90EE-BDD9F1E9EAC2}"/>
          </ac:spMkLst>
        </pc:spChg>
        <pc:picChg chg="mod">
          <ac:chgData name="Hannah Beatty" userId="0d7ccdab-feff-4ab1-bc18-308e87b700b6" providerId="ADAL" clId="{B2B6F711-54AD-4A34-9735-AC361926A66C}" dt="2021-02-27T01:04:49.863" v="42" actId="26606"/>
          <ac:picMkLst>
            <pc:docMk/>
            <pc:sldMk cId="1671422921" sldId="273"/>
            <ac:picMk id="3" creationId="{10D694AB-FB4F-4FAE-B91D-4B307B879E22}"/>
          </ac:picMkLst>
        </pc:picChg>
        <pc:picChg chg="mod">
          <ac:chgData name="Hannah Beatty" userId="0d7ccdab-feff-4ab1-bc18-308e87b700b6" providerId="ADAL" clId="{B2B6F711-54AD-4A34-9735-AC361926A66C}" dt="2021-02-27T01:04:49.863" v="42" actId="26606"/>
          <ac:picMkLst>
            <pc:docMk/>
            <pc:sldMk cId="1671422921" sldId="273"/>
            <ac:picMk id="5" creationId="{FDEC1387-A794-47E3-8641-4E551B0E18B1}"/>
          </ac:picMkLst>
        </pc:picChg>
      </pc:sldChg>
      <pc:sldChg chg="ord">
        <pc:chgData name="Hannah Beatty" userId="0d7ccdab-feff-4ab1-bc18-308e87b700b6" providerId="ADAL" clId="{B2B6F711-54AD-4A34-9735-AC361926A66C}" dt="2021-02-27T01:08:54.828" v="44"/>
        <pc:sldMkLst>
          <pc:docMk/>
          <pc:sldMk cId="228623771" sldId="277"/>
        </pc:sldMkLst>
      </pc:sldChg>
      <pc:sldChg chg="addSp delSp modSp add mod setBg modAnim">
        <pc:chgData name="Hannah Beatty" userId="0d7ccdab-feff-4ab1-bc18-308e87b700b6" providerId="ADAL" clId="{B2B6F711-54AD-4A34-9735-AC361926A66C}" dt="2021-03-02T02:52:31.528" v="122" actId="1076"/>
        <pc:sldMkLst>
          <pc:docMk/>
          <pc:sldMk cId="2199332216" sldId="296"/>
        </pc:sldMkLst>
        <pc:spChg chg="add del mod">
          <ac:chgData name="Hannah Beatty" userId="0d7ccdab-feff-4ab1-bc18-308e87b700b6" providerId="ADAL" clId="{B2B6F711-54AD-4A34-9735-AC361926A66C}" dt="2021-03-02T02:52:31.528" v="122" actId="1076"/>
          <ac:spMkLst>
            <pc:docMk/>
            <pc:sldMk cId="2199332216" sldId="296"/>
            <ac:spMk id="2" creationId="{B380D547-734C-4CA2-8A24-AF557BF057B4}"/>
          </ac:spMkLst>
        </pc:spChg>
        <pc:spChg chg="del">
          <ac:chgData name="Hannah Beatty" userId="0d7ccdab-feff-4ab1-bc18-308e87b700b6" providerId="ADAL" clId="{B2B6F711-54AD-4A34-9735-AC361926A66C}" dt="2021-03-02T02:43:41.463" v="48" actId="478"/>
          <ac:spMkLst>
            <pc:docMk/>
            <pc:sldMk cId="2199332216" sldId="296"/>
            <ac:spMk id="8" creationId="{C982A2FB-F405-44A5-A4C8-73C4EAF6335C}"/>
          </ac:spMkLst>
        </pc:spChg>
        <pc:picChg chg="del">
          <ac:chgData name="Hannah Beatty" userId="0d7ccdab-feff-4ab1-bc18-308e87b700b6" providerId="ADAL" clId="{B2B6F711-54AD-4A34-9735-AC361926A66C}" dt="2021-03-02T02:43:28.793" v="46" actId="478"/>
          <ac:picMkLst>
            <pc:docMk/>
            <pc:sldMk cId="2199332216" sldId="296"/>
            <ac:picMk id="7" creationId="{EDB6E45F-4AA6-4ED7-9B9F-0B75AF953242}"/>
          </ac:picMkLst>
        </pc:picChg>
        <pc:picChg chg="add del mod">
          <ac:chgData name="Hannah Beatty" userId="0d7ccdab-feff-4ab1-bc18-308e87b700b6" providerId="ADAL" clId="{B2B6F711-54AD-4A34-9735-AC361926A66C}" dt="2021-03-02T02:44:01.162" v="53" actId="478"/>
          <ac:picMkLst>
            <pc:docMk/>
            <pc:sldMk cId="2199332216" sldId="296"/>
            <ac:picMk id="1026" creationId="{17FA860C-721D-46D0-A27D-2E809EB20855}"/>
          </ac:picMkLst>
        </pc:picChg>
        <pc:picChg chg="add mod">
          <ac:chgData name="Hannah Beatty" userId="0d7ccdab-feff-4ab1-bc18-308e87b700b6" providerId="ADAL" clId="{B2B6F711-54AD-4A34-9735-AC361926A66C}" dt="2021-03-02T02:45:12.097" v="58" actId="167"/>
          <ac:picMkLst>
            <pc:docMk/>
            <pc:sldMk cId="2199332216" sldId="296"/>
            <ac:picMk id="1028" creationId="{12A74DDB-34C9-4E06-9D4F-4CC674A111BD}"/>
          </ac:picMkLst>
        </pc:picChg>
      </pc:sldChg>
      <pc:sldChg chg="addSp delSp modSp add del mod setBg">
        <pc:chgData name="Hannah Beatty" userId="0d7ccdab-feff-4ab1-bc18-308e87b700b6" providerId="ADAL" clId="{B2B6F711-54AD-4A34-9735-AC361926A66C}" dt="2021-03-02T03:05:08.436" v="384" actId="47"/>
        <pc:sldMkLst>
          <pc:docMk/>
          <pc:sldMk cId="140304815" sldId="297"/>
        </pc:sldMkLst>
        <pc:spChg chg="mod">
          <ac:chgData name="Hannah Beatty" userId="0d7ccdab-feff-4ab1-bc18-308e87b700b6" providerId="ADAL" clId="{B2B6F711-54AD-4A34-9735-AC361926A66C}" dt="2021-03-02T02:56:22.071" v="150" actId="20577"/>
          <ac:spMkLst>
            <pc:docMk/>
            <pc:sldMk cId="140304815" sldId="297"/>
            <ac:spMk id="2" creationId="{B380D547-734C-4CA2-8A24-AF557BF057B4}"/>
          </ac:spMkLst>
        </pc:spChg>
        <pc:spChg chg="del">
          <ac:chgData name="Hannah Beatty" userId="0d7ccdab-feff-4ab1-bc18-308e87b700b6" providerId="ADAL" clId="{B2B6F711-54AD-4A34-9735-AC361926A66C}" dt="2021-03-02T02:54:27.422" v="131" actId="478"/>
          <ac:spMkLst>
            <pc:docMk/>
            <pc:sldMk cId="140304815" sldId="297"/>
            <ac:spMk id="8" creationId="{C982A2FB-F405-44A5-A4C8-73C4EAF6335C}"/>
          </ac:spMkLst>
        </pc:spChg>
        <pc:picChg chg="add mod">
          <ac:chgData name="Hannah Beatty" userId="0d7ccdab-feff-4ab1-bc18-308e87b700b6" providerId="ADAL" clId="{B2B6F711-54AD-4A34-9735-AC361926A66C}" dt="2021-03-02T02:56:44.545" v="152" actId="1076"/>
          <ac:picMkLst>
            <pc:docMk/>
            <pc:sldMk cId="140304815" sldId="297"/>
            <ac:picMk id="5" creationId="{A9BDE794-5DDE-4262-868D-D2E2F1B00F83}"/>
          </ac:picMkLst>
        </pc:picChg>
        <pc:picChg chg="del">
          <ac:chgData name="Hannah Beatty" userId="0d7ccdab-feff-4ab1-bc18-308e87b700b6" providerId="ADAL" clId="{B2B6F711-54AD-4A34-9735-AC361926A66C}" dt="2021-03-02T02:54:19.792" v="129" actId="478"/>
          <ac:picMkLst>
            <pc:docMk/>
            <pc:sldMk cId="140304815" sldId="297"/>
            <ac:picMk id="7" creationId="{EDB6E45F-4AA6-4ED7-9B9F-0B75AF953242}"/>
          </ac:picMkLst>
        </pc:picChg>
      </pc:sldChg>
      <pc:sldChg chg="addSp delSp modSp new mod setBg modAnim setClrOvrMap">
        <pc:chgData name="Hannah Beatty" userId="0d7ccdab-feff-4ab1-bc18-308e87b700b6" providerId="ADAL" clId="{B2B6F711-54AD-4A34-9735-AC361926A66C}" dt="2021-03-02T03:04:57.117" v="383" actId="1076"/>
        <pc:sldMkLst>
          <pc:docMk/>
          <pc:sldMk cId="1571724694" sldId="298"/>
        </pc:sldMkLst>
        <pc:spChg chg="add del mod">
          <ac:chgData name="Hannah Beatty" userId="0d7ccdab-feff-4ab1-bc18-308e87b700b6" providerId="ADAL" clId="{B2B6F711-54AD-4A34-9735-AC361926A66C}" dt="2021-03-02T02:57:32.220" v="156"/>
          <ac:spMkLst>
            <pc:docMk/>
            <pc:sldMk cId="1571724694" sldId="298"/>
            <ac:spMk id="3" creationId="{0D33A080-EC61-4EA1-A0E8-93B366D4B3A9}"/>
          </ac:spMkLst>
        </pc:spChg>
        <pc:spChg chg="add mod ord">
          <ac:chgData name="Hannah Beatty" userId="0d7ccdab-feff-4ab1-bc18-308e87b700b6" providerId="ADAL" clId="{B2B6F711-54AD-4A34-9735-AC361926A66C}" dt="2021-03-02T03:04:57.117" v="383" actId="1076"/>
          <ac:spMkLst>
            <pc:docMk/>
            <pc:sldMk cId="1571724694" sldId="298"/>
            <ac:spMk id="4" creationId="{4BF15EA9-A95E-476C-B03C-B80C749C8F0D}"/>
          </ac:spMkLst>
        </pc:spChg>
        <pc:spChg chg="add del">
          <ac:chgData name="Hannah Beatty" userId="0d7ccdab-feff-4ab1-bc18-308e87b700b6" providerId="ADAL" clId="{B2B6F711-54AD-4A34-9735-AC361926A66C}" dt="2021-03-02T03:03:36.184" v="362" actId="26606"/>
          <ac:spMkLst>
            <pc:docMk/>
            <pc:sldMk cId="1571724694" sldId="298"/>
            <ac:spMk id="9" creationId="{E8A8EAB8-D2FF-444D-B34B-7D32F106AD0E}"/>
          </ac:spMkLst>
        </pc:spChg>
        <pc:spChg chg="add">
          <ac:chgData name="Hannah Beatty" userId="0d7ccdab-feff-4ab1-bc18-308e87b700b6" providerId="ADAL" clId="{B2B6F711-54AD-4A34-9735-AC361926A66C}" dt="2021-03-02T03:03:36.184" v="362" actId="26606"/>
          <ac:spMkLst>
            <pc:docMk/>
            <pc:sldMk cId="1571724694" sldId="298"/>
            <ac:spMk id="15" creationId="{8FC9BE17-9A7B-462D-AE50-3D8777387304}"/>
          </ac:spMkLst>
        </pc:spChg>
        <pc:spChg chg="add">
          <ac:chgData name="Hannah Beatty" userId="0d7ccdab-feff-4ab1-bc18-308e87b700b6" providerId="ADAL" clId="{B2B6F711-54AD-4A34-9735-AC361926A66C}" dt="2021-03-02T03:03:36.184" v="362" actId="26606"/>
          <ac:spMkLst>
            <pc:docMk/>
            <pc:sldMk cId="1571724694" sldId="298"/>
            <ac:spMk id="16" creationId="{3EBE8569-6AEC-4B8C-8D53-2DE337CDBA65}"/>
          </ac:spMkLst>
        </pc:spChg>
        <pc:spChg chg="add">
          <ac:chgData name="Hannah Beatty" userId="0d7ccdab-feff-4ab1-bc18-308e87b700b6" providerId="ADAL" clId="{B2B6F711-54AD-4A34-9735-AC361926A66C}" dt="2021-03-02T03:03:36.184" v="362" actId="26606"/>
          <ac:spMkLst>
            <pc:docMk/>
            <pc:sldMk cId="1571724694" sldId="298"/>
            <ac:spMk id="17" creationId="{55D4142C-5077-457F-A6AD-3FECFDB39685}"/>
          </ac:spMkLst>
        </pc:spChg>
        <pc:spChg chg="add del">
          <ac:chgData name="Hannah Beatty" userId="0d7ccdab-feff-4ab1-bc18-308e87b700b6" providerId="ADAL" clId="{B2B6F711-54AD-4A34-9735-AC361926A66C}" dt="2021-03-02T03:02:32.104" v="354" actId="26606"/>
          <ac:spMkLst>
            <pc:docMk/>
            <pc:sldMk cId="1571724694" sldId="298"/>
            <ac:spMk id="18" creationId="{9AA72BD9-2C5A-4EDC-931F-5AA08EACA0F3}"/>
          </ac:spMkLst>
        </pc:spChg>
        <pc:spChg chg="add">
          <ac:chgData name="Hannah Beatty" userId="0d7ccdab-feff-4ab1-bc18-308e87b700b6" providerId="ADAL" clId="{B2B6F711-54AD-4A34-9735-AC361926A66C}" dt="2021-03-02T03:03:36.184" v="362" actId="26606"/>
          <ac:spMkLst>
            <pc:docMk/>
            <pc:sldMk cId="1571724694" sldId="298"/>
            <ac:spMk id="19" creationId="{7A5F0580-5EE9-419F-96EE-B6529EF6E7D0}"/>
          </ac:spMkLst>
        </pc:spChg>
        <pc:spChg chg="add del">
          <ac:chgData name="Hannah Beatty" userId="0d7ccdab-feff-4ab1-bc18-308e87b700b6" providerId="ADAL" clId="{B2B6F711-54AD-4A34-9735-AC361926A66C}" dt="2021-03-02T03:02:32.104" v="354" actId="26606"/>
          <ac:spMkLst>
            <pc:docMk/>
            <pc:sldMk cId="1571724694" sldId="298"/>
            <ac:spMk id="20" creationId="{DD3981AC-7B61-4947-BCF3-F7AA7FA385B9}"/>
          </ac:spMkLst>
        </pc:spChg>
        <pc:spChg chg="add del">
          <ac:chgData name="Hannah Beatty" userId="0d7ccdab-feff-4ab1-bc18-308e87b700b6" providerId="ADAL" clId="{B2B6F711-54AD-4A34-9735-AC361926A66C}" dt="2021-03-02T03:02:32.104" v="354" actId="26606"/>
          <ac:spMkLst>
            <pc:docMk/>
            <pc:sldMk cId="1571724694" sldId="298"/>
            <ac:spMk id="22" creationId="{55D4142C-5077-457F-A6AD-3FECFDB39685}"/>
          </ac:spMkLst>
        </pc:spChg>
        <pc:spChg chg="add del">
          <ac:chgData name="Hannah Beatty" userId="0d7ccdab-feff-4ab1-bc18-308e87b700b6" providerId="ADAL" clId="{B2B6F711-54AD-4A34-9735-AC361926A66C}" dt="2021-03-02T03:02:32.104" v="354" actId="26606"/>
          <ac:spMkLst>
            <pc:docMk/>
            <pc:sldMk cId="1571724694" sldId="298"/>
            <ac:spMk id="24" creationId="{7A5F0580-5EE9-419F-96EE-B6529EF6E7D0}"/>
          </ac:spMkLst>
        </pc:spChg>
        <pc:picChg chg="add mod ord">
          <ac:chgData name="Hannah Beatty" userId="0d7ccdab-feff-4ab1-bc18-308e87b700b6" providerId="ADAL" clId="{B2B6F711-54AD-4A34-9735-AC361926A66C}" dt="2021-03-02T03:03:57.703" v="371"/>
          <ac:picMkLst>
            <pc:docMk/>
            <pc:sldMk cId="1571724694" sldId="298"/>
            <ac:picMk id="2" creationId="{F3155E73-38BD-4A5A-BB0D-86D5229AF1D0}"/>
          </ac:picMkLst>
        </pc:picChg>
        <pc:cxnChg chg="add del">
          <ac:chgData name="Hannah Beatty" userId="0d7ccdab-feff-4ab1-bc18-308e87b700b6" providerId="ADAL" clId="{B2B6F711-54AD-4A34-9735-AC361926A66C}" dt="2021-03-02T03:03:36.184" v="362" actId="26606"/>
          <ac:cxnSpMkLst>
            <pc:docMk/>
            <pc:sldMk cId="1571724694" sldId="298"/>
            <ac:cxnSpMk id="11" creationId="{EEA38897-7BA3-4408-8083-3235339C4A60}"/>
          </ac:cxnSpMkLst>
        </pc:cxnChg>
        <pc:cxnChg chg="add del">
          <ac:chgData name="Hannah Beatty" userId="0d7ccdab-feff-4ab1-bc18-308e87b700b6" providerId="ADAL" clId="{B2B6F711-54AD-4A34-9735-AC361926A66C}" dt="2021-03-02T03:03:36.184" v="362" actId="26606"/>
          <ac:cxnSpMkLst>
            <pc:docMk/>
            <pc:sldMk cId="1571724694" sldId="298"/>
            <ac:cxnSpMk id="13" creationId="{F11AD06B-AB20-4097-8606-5DA00DBACE88}"/>
          </ac:cxnSpMkLst>
        </pc:cxnChg>
      </pc:sldChg>
      <pc:sldChg chg="addSp modSp new mod setBg">
        <pc:chgData name="Hannah Beatty" userId="0d7ccdab-feff-4ab1-bc18-308e87b700b6" providerId="ADAL" clId="{B2B6F711-54AD-4A34-9735-AC361926A66C}" dt="2021-03-02T03:07:47.464" v="390" actId="255"/>
        <pc:sldMkLst>
          <pc:docMk/>
          <pc:sldMk cId="1700281296" sldId="299"/>
        </pc:sldMkLst>
        <pc:spChg chg="add mod">
          <ac:chgData name="Hannah Beatty" userId="0d7ccdab-feff-4ab1-bc18-308e87b700b6" providerId="ADAL" clId="{B2B6F711-54AD-4A34-9735-AC361926A66C}" dt="2021-03-02T03:07:47.464" v="390" actId="255"/>
          <ac:spMkLst>
            <pc:docMk/>
            <pc:sldMk cId="1700281296" sldId="299"/>
            <ac:spMk id="2" creationId="{EFA6D5BD-EC13-4699-8C70-59DE5406F604}"/>
          </ac:spMkLst>
        </pc:spChg>
        <pc:spChg chg="add">
          <ac:chgData name="Hannah Beatty" userId="0d7ccdab-feff-4ab1-bc18-308e87b700b6" providerId="ADAL" clId="{B2B6F711-54AD-4A34-9735-AC361926A66C}" dt="2021-03-02T03:07:18.383" v="387" actId="26606"/>
          <ac:spMkLst>
            <pc:docMk/>
            <pc:sldMk cId="1700281296" sldId="299"/>
            <ac:spMk id="71" creationId="{42A4FC2C-047E-45A5-965D-8E1E3BF09BC6}"/>
          </ac:spMkLst>
        </pc:spChg>
        <pc:picChg chg="add mod">
          <ac:chgData name="Hannah Beatty" userId="0d7ccdab-feff-4ab1-bc18-308e87b700b6" providerId="ADAL" clId="{B2B6F711-54AD-4A34-9735-AC361926A66C}" dt="2021-03-02T03:07:18.383" v="387" actId="26606"/>
          <ac:picMkLst>
            <pc:docMk/>
            <pc:sldMk cId="1700281296" sldId="299"/>
            <ac:picMk id="2050" creationId="{68268CBA-D90F-4789-8910-B0E944E8BAC7}"/>
          </ac:picMkLst>
        </pc:picChg>
      </pc:sldChg>
      <pc:sldChg chg="addSp delSp modSp add del mod setBg delDesignElem">
        <pc:chgData name="Hannah Beatty" userId="0d7ccdab-feff-4ab1-bc18-308e87b700b6" providerId="ADAL" clId="{B2B6F711-54AD-4A34-9735-AC361926A66C}" dt="2021-03-02T03:21:22.018" v="419" actId="47"/>
        <pc:sldMkLst>
          <pc:docMk/>
          <pc:sldMk cId="2789899689" sldId="300"/>
        </pc:sldMkLst>
        <pc:spChg chg="mod ord">
          <ac:chgData name="Hannah Beatty" userId="0d7ccdab-feff-4ab1-bc18-308e87b700b6" providerId="ADAL" clId="{B2B6F711-54AD-4A34-9735-AC361926A66C}" dt="2021-03-02T03:11:57.470" v="412" actId="1076"/>
          <ac:spMkLst>
            <pc:docMk/>
            <pc:sldMk cId="2789899689" sldId="300"/>
            <ac:spMk id="2" creationId="{EFA6D5BD-EC13-4699-8C70-59DE5406F604}"/>
          </ac:spMkLst>
        </pc:spChg>
        <pc:spChg chg="del">
          <ac:chgData name="Hannah Beatty" userId="0d7ccdab-feff-4ab1-bc18-308e87b700b6" providerId="ADAL" clId="{B2B6F711-54AD-4A34-9735-AC361926A66C}" dt="2021-03-02T03:10:10.799" v="392"/>
          <ac:spMkLst>
            <pc:docMk/>
            <pc:sldMk cId="2789899689" sldId="300"/>
            <ac:spMk id="71" creationId="{42A4FC2C-047E-45A5-965D-8E1E3BF09BC6}"/>
          </ac:spMkLst>
        </pc:spChg>
        <pc:picChg chg="add del mod">
          <ac:chgData name="Hannah Beatty" userId="0d7ccdab-feff-4ab1-bc18-308e87b700b6" providerId="ADAL" clId="{B2B6F711-54AD-4A34-9735-AC361926A66C}" dt="2021-03-02T03:15:37.171" v="413" actId="478"/>
          <ac:picMkLst>
            <pc:docMk/>
            <pc:sldMk cId="2789899689" sldId="300"/>
            <ac:picMk id="5" creationId="{30BA3089-1C84-4E80-80B8-6F0323C58322}"/>
          </ac:picMkLst>
        </pc:picChg>
        <pc:picChg chg="add del mod">
          <ac:chgData name="Hannah Beatty" userId="0d7ccdab-feff-4ab1-bc18-308e87b700b6" providerId="ADAL" clId="{B2B6F711-54AD-4A34-9735-AC361926A66C}" dt="2021-03-02T03:15:39.399" v="414" actId="478"/>
          <ac:picMkLst>
            <pc:docMk/>
            <pc:sldMk cId="2789899689" sldId="300"/>
            <ac:picMk id="6" creationId="{0D00CFA3-5F2B-4D4D-8652-309692D4A7B8}"/>
          </ac:picMkLst>
        </pc:picChg>
        <pc:picChg chg="mod">
          <ac:chgData name="Hannah Beatty" userId="0d7ccdab-feff-4ab1-bc18-308e87b700b6" providerId="ADAL" clId="{B2B6F711-54AD-4A34-9735-AC361926A66C}" dt="2021-03-02T03:16:00.743" v="418" actId="1440"/>
          <ac:picMkLst>
            <pc:docMk/>
            <pc:sldMk cId="2789899689" sldId="300"/>
            <ac:picMk id="2050" creationId="{68268CBA-D90F-4789-8910-B0E944E8BAC7}"/>
          </ac:picMkLst>
        </pc:picChg>
      </pc:sldChg>
      <pc:sldChg chg="addSp delSp add del setBg delDesignElem">
        <pc:chgData name="Hannah Beatty" userId="0d7ccdab-feff-4ab1-bc18-308e87b700b6" providerId="ADAL" clId="{B2B6F711-54AD-4A34-9735-AC361926A66C}" dt="2021-03-02T03:43:22.510" v="423"/>
        <pc:sldMkLst>
          <pc:docMk/>
          <pc:sldMk cId="3071022965" sldId="306"/>
        </pc:sldMkLst>
        <pc:spChg chg="add del">
          <ac:chgData name="Hannah Beatty" userId="0d7ccdab-feff-4ab1-bc18-308e87b700b6" providerId="ADAL" clId="{B2B6F711-54AD-4A34-9735-AC361926A66C}" dt="2021-03-02T03:43:22.462" v="422"/>
          <ac:spMkLst>
            <pc:docMk/>
            <pc:sldMk cId="3071022965" sldId="306"/>
            <ac:spMk id="71" creationId="{5A59F003-E00A-43F9-91DC-CC54E3B87466}"/>
          </ac:spMkLst>
        </pc:spChg>
        <pc:spChg chg="add del">
          <ac:chgData name="Hannah Beatty" userId="0d7ccdab-feff-4ab1-bc18-308e87b700b6" providerId="ADAL" clId="{B2B6F711-54AD-4A34-9735-AC361926A66C}" dt="2021-03-02T03:43:22.462" v="422"/>
          <ac:spMkLst>
            <pc:docMk/>
            <pc:sldMk cId="3071022965" sldId="306"/>
            <ac:spMk id="73" creationId="{D74A4382-E3AD-430A-9A1F-DFA3E0E77A7D}"/>
          </ac:spMkLst>
        </pc:spChg>
        <pc:spChg chg="add del">
          <ac:chgData name="Hannah Beatty" userId="0d7ccdab-feff-4ab1-bc18-308e87b700b6" providerId="ADAL" clId="{B2B6F711-54AD-4A34-9735-AC361926A66C}" dt="2021-03-02T03:43:22.462" v="422"/>
          <ac:spMkLst>
            <pc:docMk/>
            <pc:sldMk cId="3071022965" sldId="306"/>
            <ac:spMk id="75" creationId="{79F40191-0F44-4FD1-82CC-ACB507C14BE6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D7B09D19-044B-E4CC-339F-C7A2FAB2D0F7}"/>
    <pc:docChg chg="modSld">
      <pc:chgData name="Hannah Beatty" userId="S::cefepahannah@cefofphiladelphiacounty.onmicrosoft.com::0d7ccdab-feff-4ab1-bc18-308e87b700b6" providerId="AD" clId="Web-{D7B09D19-044B-E4CC-339F-C7A2FAB2D0F7}" dt="2021-03-06T01:01:19.551" v="1" actId="20577"/>
      <pc:docMkLst>
        <pc:docMk/>
      </pc:docMkLst>
      <pc:sldChg chg="modSp">
        <pc:chgData name="Hannah Beatty" userId="S::cefepahannah@cefofphiladelphiacounty.onmicrosoft.com::0d7ccdab-feff-4ab1-bc18-308e87b700b6" providerId="AD" clId="Web-{D7B09D19-044B-E4CC-339F-C7A2FAB2D0F7}" dt="2021-03-06T01:01:19.551" v="1" actId="20577"/>
        <pc:sldMkLst>
          <pc:docMk/>
          <pc:sldMk cId="1571724694" sldId="298"/>
        </pc:sldMkLst>
        <pc:spChg chg="mod">
          <ac:chgData name="Hannah Beatty" userId="S::cefepahannah@cefofphiladelphiacounty.onmicrosoft.com::0d7ccdab-feff-4ab1-bc18-308e87b700b6" providerId="AD" clId="Web-{D7B09D19-044B-E4CC-339F-C7A2FAB2D0F7}" dt="2021-03-06T01:01:19.551" v="1" actId="20577"/>
          <ac:spMkLst>
            <pc:docMk/>
            <pc:sldMk cId="1571724694" sldId="298"/>
            <ac:spMk id="4" creationId="{4BF15EA9-A95E-476C-B03C-B80C749C8F0D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70E56F14-EF53-EAE6-72CE-EDF05A03A70F}"/>
    <pc:docChg chg="modSld">
      <pc:chgData name="Hannah Beatty" userId="S::cefepahannah@cefofphiladelphiacounty.onmicrosoft.com::0d7ccdab-feff-4ab1-bc18-308e87b700b6" providerId="AD" clId="Web-{70E56F14-EF53-EAE6-72CE-EDF05A03A70F}" dt="2021-03-06T01:03:07.086" v="0"/>
      <pc:docMkLst>
        <pc:docMk/>
      </pc:docMkLst>
      <pc:sldChg chg="delSp delAnim">
        <pc:chgData name="Hannah Beatty" userId="S::cefepahannah@cefofphiladelphiacounty.onmicrosoft.com::0d7ccdab-feff-4ab1-bc18-308e87b700b6" providerId="AD" clId="Web-{70E56F14-EF53-EAE6-72CE-EDF05A03A70F}" dt="2021-03-06T01:03:07.086" v="0"/>
        <pc:sldMkLst>
          <pc:docMk/>
          <pc:sldMk cId="2707483292" sldId="282"/>
        </pc:sldMkLst>
        <pc:picChg chg="del">
          <ac:chgData name="Hannah Beatty" userId="S::cefepahannah@cefofphiladelphiacounty.onmicrosoft.com::0d7ccdab-feff-4ab1-bc18-308e87b700b6" providerId="AD" clId="Web-{70E56F14-EF53-EAE6-72CE-EDF05A03A70F}" dt="2021-03-06T01:03:07.086" v="0"/>
          <ac:picMkLst>
            <pc:docMk/>
            <pc:sldMk cId="2707483292" sldId="282"/>
            <ac:picMk id="3" creationId="{DEB4E303-592A-414C-A822-9B734D54784A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168912A2-4BD1-932E-8424-8B7298423C70}"/>
    <pc:docChg chg="addSld">
      <pc:chgData name="Hannah Beatty" userId="S::cefepahannah@cefofphiladelphiacounty.onmicrosoft.com::0d7ccdab-feff-4ab1-bc18-308e87b700b6" providerId="AD" clId="Web-{168912A2-4BD1-932E-8424-8B7298423C70}" dt="2021-03-03T03:45:43.878" v="0"/>
      <pc:docMkLst>
        <pc:docMk/>
      </pc:docMkLst>
      <pc:sldChg chg="new">
        <pc:chgData name="Hannah Beatty" userId="S::cefepahannah@cefofphiladelphiacounty.onmicrosoft.com::0d7ccdab-feff-4ab1-bc18-308e87b700b6" providerId="AD" clId="Web-{168912A2-4BD1-932E-8424-8B7298423C70}" dt="2021-03-03T03:45:43.878" v="0"/>
        <pc:sldMkLst>
          <pc:docMk/>
          <pc:sldMk cId="3155774765" sldId="390"/>
        </pc:sldMkLst>
      </pc:sldChg>
    </pc:docChg>
  </pc:docChgLst>
  <pc:docChgLst>
    <pc:chgData name="Hannah Beatty" userId="S::cefepahannah@cefofphiladelphiacounty.onmicrosoft.com::0d7ccdab-feff-4ab1-bc18-308e87b700b6" providerId="AD" clId="Web-{6E881D0A-B929-3111-789D-DFE676B835A0}"/>
    <pc:docChg chg="modSld">
      <pc:chgData name="Hannah Beatty" userId="S::cefepahannah@cefofphiladelphiacounty.onmicrosoft.com::0d7ccdab-feff-4ab1-bc18-308e87b700b6" providerId="AD" clId="Web-{6E881D0A-B929-3111-789D-DFE676B835A0}" dt="2021-03-05T23:25:13.130" v="7" actId="1076"/>
      <pc:docMkLst>
        <pc:docMk/>
      </pc:docMkLst>
      <pc:sldChg chg="addSp delSp modSp">
        <pc:chgData name="Hannah Beatty" userId="S::cefepahannah@cefofphiladelphiacounty.onmicrosoft.com::0d7ccdab-feff-4ab1-bc18-308e87b700b6" providerId="AD" clId="Web-{6E881D0A-B929-3111-789D-DFE676B835A0}" dt="2021-03-05T23:25:13.130" v="7" actId="1076"/>
        <pc:sldMkLst>
          <pc:docMk/>
          <pc:sldMk cId="0" sldId="257"/>
        </pc:sldMkLst>
        <pc:picChg chg="add mod modCrop">
          <ac:chgData name="Hannah Beatty" userId="S::cefepahannah@cefofphiladelphiacounty.onmicrosoft.com::0d7ccdab-feff-4ab1-bc18-308e87b700b6" providerId="AD" clId="Web-{6E881D0A-B929-3111-789D-DFE676B835A0}" dt="2021-03-05T23:25:13.130" v="7" actId="1076"/>
          <ac:picMkLst>
            <pc:docMk/>
            <pc:sldMk cId="0" sldId="257"/>
            <ac:picMk id="2" creationId="{71584268-833C-4EB3-9D63-F7DD23D8F187}"/>
          </ac:picMkLst>
        </pc:picChg>
        <pc:picChg chg="del">
          <ac:chgData name="Hannah Beatty" userId="S::cefepahannah@cefofphiladelphiacounty.onmicrosoft.com::0d7ccdab-feff-4ab1-bc18-308e87b700b6" providerId="AD" clId="Web-{6E881D0A-B929-3111-789D-DFE676B835A0}" dt="2021-03-05T23:24:22.191" v="0"/>
          <ac:picMkLst>
            <pc:docMk/>
            <pc:sldMk cId="0" sldId="257"/>
            <ac:picMk id="5122" creationId="{B94D9D56-C53E-4785-B0E2-A1D9DA3057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E0089-033F-433E-A1DC-BDE34AFE5F3B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B0503-7764-4219-BD55-739A3CB5F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B0503-7764-4219-BD55-739A3CB5F5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“Shout Hosanna!”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B0503-7764-4219-BD55-739A3CB5F5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7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“Jesus, Strong and Kind!”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B0503-7764-4219-BD55-739A3CB5F5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22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(Add a Word/ Solo Word/ Clap A Word)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B0503-7764-4219-BD55-739A3CB5F5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0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have been learning the names of Paul’s Letters. How many letters did Paul write? (14.) </a:t>
            </a:r>
          </a:p>
          <a:p>
            <a:r>
              <a:rPr lang="en-US"/>
              <a:t>Some of his letters were written to churches and some were written to individual people. </a:t>
            </a:r>
          </a:p>
          <a:p>
            <a:r>
              <a:rPr lang="en-US"/>
              <a:t>Let’s say the names of the nine letters written to churches.</a:t>
            </a:r>
          </a:p>
          <a:p>
            <a:r>
              <a:rPr lang="en-US"/>
              <a:t> (Romans, 1 Corinthians, 2 Corinthians, Galatians, Ephesians, Philippians, Colossians, 1 Thessalonians, and 2 Thessalonians}</a:t>
            </a:r>
          </a:p>
          <a:p>
            <a:r>
              <a:rPr lang="en-US"/>
              <a:t>We have learned the names of three letters that Paul wrote to individual people. Let’s say the names of these letters. </a:t>
            </a:r>
          </a:p>
          <a:p>
            <a:r>
              <a:rPr lang="en-US"/>
              <a:t>(Place 1 Timothy, 2 Timothy, and Titus. Paul wrote a letter to one other person. His name and the name of the book is Philemon. </a:t>
            </a:r>
          </a:p>
          <a:p>
            <a:r>
              <a:rPr lang="en-US"/>
              <a:t>Let’s say the four New Testament books that Paul wrote to individual people. </a:t>
            </a:r>
          </a:p>
          <a:p>
            <a:r>
              <a:rPr lang="en-US"/>
              <a:t>Most people believe that Paul wrote one other book. It is called Hebrews. </a:t>
            </a:r>
          </a:p>
          <a:p>
            <a:r>
              <a:rPr lang="en-US"/>
              <a:t>This book, or letter, was written to Jewish, or Hebrew, people who believed that Jesus was the Messiah and had placed their trust in Him to be their </a:t>
            </a:r>
            <a:r>
              <a:rPr lang="en-US" err="1"/>
              <a:t>Saviour</a:t>
            </a:r>
            <a:r>
              <a:rPr lang="en-US"/>
              <a:t> from sin. </a:t>
            </a:r>
          </a:p>
          <a:p>
            <a:r>
              <a:rPr lang="en-US"/>
              <a:t>Let’s review all the names of Paul’s Letters. (Practice together.)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442E7-1E35-4707-8504-AE37222ED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25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will practice saying the names of all of the books of the New Testament that we have learned.</a:t>
            </a:r>
          </a:p>
          <a:p>
            <a:r>
              <a:rPr lang="en-US"/>
              <a:t>(Practice several times saying the names of the Gospels, the book of History, and the 14 books of Paul’s Letters.)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442E7-1E35-4707-8504-AE37222ED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5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DE2F-B178-4255-9ED9-AF0A89D62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D1B38-CA01-481D-9204-4A93191EE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FDD7-06CF-48D0-A944-A730BE9E4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CF988-6BB9-439B-80F5-82E56EB5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FF090-51E6-4533-827B-5E419AAD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809C3-8833-4B84-BDBB-5766700A5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151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89C5-B459-440D-9193-E556A799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67762-DAB1-4C49-86E5-097A7CE86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B21DD-CAE0-449D-8BD2-C7F9BC1D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ACEFD-E021-4C01-9000-0A6C9BFD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D3999-22E7-48E3-9BB6-453A6C09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1CED4-BE9E-400F-96F0-C46DF35DB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18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8C223C-F199-45F2-A3E0-46B530256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9847D-C537-44B5-B81C-E1C37B36F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8E61-3CFB-4780-A888-65CD5DBE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A07B6-AF14-4593-8FB0-77AC6042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310-CF67-44AA-BD4F-88A1D40A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BCB82-7C3E-4B8D-B9C1-378FD5529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756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05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96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81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96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90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42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62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8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0364-1526-4EC3-BC48-A4C6257B4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0D16E-E487-4D2B-B22D-1259265BA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5B0F-9D77-401D-8610-200BDC59D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1251-8323-419F-AA8E-B725BE7B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B23AA-CBFC-452A-809F-CE3C6D9E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3B4E4-B2F1-48A4-9F57-06A8C3B59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791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25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42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49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C1FAD-D935-47F2-A381-C3BA2FD8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4573DA-1844-4B88-BF72-3939493AAC0E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2620-66A1-4229-8192-9DD4844A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DF88A-0A5C-4839-A28F-95843C50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13337-175F-4B74-81CE-AB3464D27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694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BBF71-4B13-41D4-9752-9C2D62F4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A9CE68-CCF9-4581-AD0C-DDDBA15BA431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D462-CA52-4936-9FA7-D6237820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2043-4F71-4F9E-9049-6D96D577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B5C69-34EE-477C-984D-87DEA50939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669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560C2-F554-4EDE-B15C-0A43CD28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0E1BBC-3E98-432F-B214-6072C400C57C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27A2D-5CFC-4382-8CEA-A22398F1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90595-C591-47A3-81D1-8A3CD13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AE459-5723-40F8-91DA-C84696E17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45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9122FC-E6B4-4AE5-812E-567E31F9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EB3532-EE34-4179-8746-89B47F1A748F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DB0CED-FE45-4B42-8FF5-B73AE31C0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8DB27A-F020-44A9-BE0E-273152F2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02D0D-59A6-4889-B381-A7BBC710C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378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7017DE-8C97-4955-B6BE-BBF2E664A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192DDB-9A0D-4DBF-BF40-51681059043F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7EC6D8-CC83-4F4E-8A79-458ED4E6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12E976-9B08-4922-9A90-E2222B4C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EFC2-C4FD-41F9-8CDC-FE172398F4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119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D6BF97-9C45-41FF-904C-9AA3CC8C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E5103A-20CE-4246-99F8-DDF06524F5E9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EF1590-7BB1-4AB9-9FFB-EA59A865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849183-4369-4703-931A-29328E1F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6A7E3-FC39-4D2F-8F96-445CBD303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312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B6A0FC-034D-42BD-8057-6F96366EA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7F6BBE-ADF7-43D0-8687-517CBFD8C55F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CCD890-1AEB-40F0-A8BC-E80F3DF8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2DA4E3-B01F-442C-866D-A2CA9FA2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E962F-2809-4D87-8457-30A5318DA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94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6F59-8790-4A6C-BDA5-798EAB70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EB878-252A-46B1-88B5-1401A315B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6CE21-4AFE-4D56-B746-B6A3671B5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2E0EC-B212-4BC9-B9BD-CFB9B0B3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98EB-2DFB-40C5-87FF-649E6983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EC1F5-6553-4EEC-9FF3-60EF4CA59C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695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3E899C-B642-44EF-BCB0-76234C77C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2CA057-71E4-4B62-8FBF-57F0F00D99BA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5512F8-551A-48F2-A896-861E05C7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32BE30-41FA-4A97-B61D-BB4AE85F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74953-9C86-45AC-B751-555D90A0C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695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D81AD4-DBC8-4981-A560-DD20FCE6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92087E-053D-4B41-91AB-ABF94C567472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B42B90-ABD6-4AAF-AE36-768C2828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70F5A6-951F-46B9-9766-C3B886F2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1FE8D-B925-4502-B732-F766550D9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037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F106A-4F39-435F-8E6A-7033D53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822E00-F70A-4DEE-B214-77B233167C10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E0132-ABEA-4CD1-A9E5-ABD2F76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27536-E558-4968-BF27-14EB5363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3D7B3-7690-468F-A88F-67301238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568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6E6B9-36A1-456D-ADA4-D10D1203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19A77C-0C92-4A4B-BF30-B65D3688A74C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AFD80-F297-4CF4-A2AD-B9B55E29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29692-E93B-4AB4-B462-B87C10F1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D87D3-55FD-4431-843A-179C9025D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28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794153" y="897333"/>
            <a:ext cx="5584613" cy="743712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424" y="1562152"/>
            <a:ext cx="11006313" cy="6250650"/>
          </a:xfrm>
        </p:spPr>
        <p:txBody>
          <a:bodyPr anchor="ctr">
            <a:noAutofit/>
          </a:bodyPr>
          <a:lstStyle>
            <a:lvl1pPr algn="ctr">
              <a:defRPr sz="10667" spc="853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715" y="8503747"/>
            <a:ext cx="8581732" cy="1055686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133" b="1" i="0" cap="all" spc="427" baseline="0">
                <a:solidFill>
                  <a:schemeClr val="tx2"/>
                </a:solidFill>
              </a:defRPr>
            </a:lvl1pPr>
            <a:lvl2pPr marL="487672" indent="0" algn="ctr">
              <a:buNone/>
              <a:defRPr sz="2133"/>
            </a:lvl2pPr>
            <a:lvl3pPr marL="975345" indent="0" algn="ctr">
              <a:buNone/>
              <a:defRPr sz="1920"/>
            </a:lvl3pPr>
            <a:lvl4pPr marL="1463017" indent="0" algn="ctr">
              <a:buNone/>
              <a:defRPr sz="1707"/>
            </a:lvl4pPr>
            <a:lvl5pPr marL="1950690" indent="0" algn="ctr">
              <a:buNone/>
              <a:defRPr sz="1707"/>
            </a:lvl5pPr>
            <a:lvl6pPr marL="2438362" indent="0" algn="ctr">
              <a:buNone/>
              <a:defRPr sz="1707"/>
            </a:lvl6pPr>
            <a:lvl7pPr marL="2926034" indent="0" algn="ctr">
              <a:buNone/>
              <a:defRPr sz="1707"/>
            </a:lvl7pPr>
            <a:lvl8pPr marL="3413707" indent="0" algn="ctr">
              <a:buNone/>
              <a:defRPr sz="1707"/>
            </a:lvl8pPr>
            <a:lvl9pPr marL="3901379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50424" y="9067633"/>
            <a:ext cx="2485038" cy="495590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9021" y="9067632"/>
            <a:ext cx="4389120" cy="491799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71700" y="9067632"/>
            <a:ext cx="2485038" cy="491799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8E331B9-CEBD-4AC5-99F3-D7B119D617F7}"/>
              </a:ext>
            </a:extLst>
          </p:cNvPr>
          <p:cNvSpPr/>
          <p:nvPr userDrawn="1"/>
        </p:nvSpPr>
        <p:spPr>
          <a:xfrm>
            <a:off x="116545" y="6491507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2561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79A2F83-96DD-4BF9-AA9B-82FC1DAE2396}"/>
              </a:ext>
            </a:extLst>
          </p:cNvPr>
          <p:cNvSpPr/>
          <p:nvPr userDrawn="1"/>
        </p:nvSpPr>
        <p:spPr>
          <a:xfrm>
            <a:off x="1" y="1147076"/>
            <a:ext cx="483841" cy="5163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52664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126" y="1527309"/>
            <a:ext cx="8732875" cy="5780803"/>
          </a:xfrm>
        </p:spPr>
        <p:txBody>
          <a:bodyPr anchor="b">
            <a:normAutofit/>
          </a:bodyPr>
          <a:lstStyle>
            <a:lvl1pPr>
              <a:defRPr sz="8960" spc="853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9126" y="7338358"/>
            <a:ext cx="7485321" cy="13527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133" b="1" i="0" cap="all" spc="427" baseline="0">
                <a:solidFill>
                  <a:schemeClr val="accent1"/>
                </a:solidFill>
              </a:defRPr>
            </a:lvl1pPr>
            <a:lvl2pPr marL="4876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4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1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6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3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034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70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379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52317" y="9067633"/>
            <a:ext cx="1593543" cy="49559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2497495-0637-405E-AE64-5CC7506D51F5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1002" y="9067632"/>
            <a:ext cx="4389120" cy="491799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5263" y="9067632"/>
            <a:ext cx="1586738" cy="491799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1" y="0"/>
            <a:ext cx="3002281" cy="97536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0" name="Rectangle 1">
            <a:extLst>
              <a:ext uri="{FF2B5EF4-FFF2-40B4-BE49-F238E27FC236}">
                <a16:creationId xmlns:a16="http://schemas.microsoft.com/office/drawing/2014/main" id="{15D9B84E-4A12-4871-AC61-9AC6D008D02C}"/>
              </a:ext>
            </a:extLst>
          </p:cNvPr>
          <p:cNvSpPr/>
          <p:nvPr userDrawn="1"/>
        </p:nvSpPr>
        <p:spPr>
          <a:xfrm>
            <a:off x="116545" y="7896221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9812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3251200"/>
            <a:ext cx="5120640" cy="5147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90982" y="3251200"/>
            <a:ext cx="5120640" cy="5147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FA1B0B6-4192-40B1-A1CC-90EBF29E211B}"/>
              </a:ext>
            </a:extLst>
          </p:cNvPr>
          <p:cNvSpPr/>
          <p:nvPr userDrawn="1"/>
        </p:nvSpPr>
        <p:spPr>
          <a:xfrm>
            <a:off x="1" y="1147076"/>
            <a:ext cx="483841" cy="5163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0841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244" y="541869"/>
            <a:ext cx="10850880" cy="21241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5124" y="3128369"/>
            <a:ext cx="5120640" cy="8995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027" b="1" cap="all" spc="213" baseline="0">
                <a:solidFill>
                  <a:schemeClr val="tx2"/>
                </a:solidFill>
              </a:defRPr>
            </a:lvl1pPr>
            <a:lvl2pPr marL="487672" indent="0">
              <a:buNone/>
              <a:defRPr sz="2027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4137389"/>
            <a:ext cx="5120640" cy="4261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76122" y="3128369"/>
            <a:ext cx="5120640" cy="8995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027" b="1" cap="all" spc="213" baseline="0">
                <a:solidFill>
                  <a:schemeClr val="tx2"/>
                </a:solidFill>
              </a:defRPr>
            </a:lvl1pPr>
            <a:lvl2pPr marL="487672" indent="0">
              <a:buNone/>
              <a:defRPr sz="2027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76122" y="4137389"/>
            <a:ext cx="5120640" cy="4261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CADED03-7A74-4D15-8903-8A42F8F08E15}"/>
              </a:ext>
            </a:extLst>
          </p:cNvPr>
          <p:cNvSpPr/>
          <p:nvPr userDrawn="1"/>
        </p:nvSpPr>
        <p:spPr>
          <a:xfrm>
            <a:off x="1" y="1147076"/>
            <a:ext cx="483841" cy="5163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EF26C7-5776-41B6-9964-5DE0FC5B47C4}"/>
              </a:ext>
            </a:extLst>
          </p:cNvPr>
          <p:cNvGrpSpPr/>
          <p:nvPr userDrawn="1"/>
        </p:nvGrpSpPr>
        <p:grpSpPr>
          <a:xfrm>
            <a:off x="5827559" y="3201267"/>
            <a:ext cx="1083735" cy="5460224"/>
            <a:chOff x="5510085" y="2250891"/>
            <a:chExt cx="1016001" cy="383922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9D0BB98-988D-4679-95A4-C714AA0E27CF}"/>
                </a:ext>
              </a:extLst>
            </p:cNvPr>
            <p:cNvCxnSpPr/>
            <p:nvPr/>
          </p:nvCxnSpPr>
          <p:spPr>
            <a:xfrm>
              <a:off x="6018085" y="2340176"/>
              <a:ext cx="0" cy="374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710F2849-B42B-49DE-8E35-365DC98BA5F1}"/>
                </a:ext>
              </a:extLst>
            </p:cNvPr>
            <p:cNvSpPr/>
            <p:nvPr/>
          </p:nvSpPr>
          <p:spPr>
            <a:xfrm>
              <a:off x="5510085" y="2250891"/>
              <a:ext cx="1016001" cy="381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40260" hangingPunct="0"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en-US" sz="1707" kern="0" noProof="0">
                  <a:solidFill>
                    <a:srgbClr val="FFFFFF"/>
                  </a:solidFill>
                  <a:latin typeface="Helvetica Light"/>
                  <a:sym typeface="Helvetica Light"/>
                </a:rPr>
                <a:t>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473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7CDB727-BF8E-46B5-8BAD-AF5188EAEEFD}"/>
              </a:ext>
            </a:extLst>
          </p:cNvPr>
          <p:cNvSpPr/>
          <p:nvPr userDrawn="1"/>
        </p:nvSpPr>
        <p:spPr>
          <a:xfrm>
            <a:off x="1" y="1147076"/>
            <a:ext cx="483841" cy="5163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910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A99C-0316-41B4-8C56-D9C28422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213E-8D58-4A6C-8275-92D537764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868CB-36C5-4C57-B4D7-F5E462DA1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2B585-CAD3-4EAB-9F29-F2B41C21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CF3FC-6C3E-4DA8-A4E0-64EF3FE5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504B2-D38B-4A78-B747-ECAD17DC9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176E9-A65E-405B-B33A-379DDBFB32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247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90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882467" y="0"/>
            <a:ext cx="5122334" cy="9753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3744" y="650241"/>
            <a:ext cx="3298256" cy="1701932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027" b="1" i="0" cap="all" spc="32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054" y="1308981"/>
            <a:ext cx="6568980" cy="7089954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3744" y="2476567"/>
            <a:ext cx="3298256" cy="592236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80"/>
              </a:spcBef>
              <a:buNone/>
              <a:defRPr sz="1707" baseline="0">
                <a:solidFill>
                  <a:schemeClr val="bg2"/>
                </a:solidFill>
              </a:defRPr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6056" y="9067633"/>
            <a:ext cx="1315578" cy="495590"/>
          </a:xfrm>
        </p:spPr>
        <p:txBody>
          <a:bodyPr/>
          <a:lstStyle/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43863" y="9067632"/>
            <a:ext cx="3714324" cy="4917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70416" y="9067632"/>
            <a:ext cx="1314620" cy="491799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502063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2362" y="2"/>
            <a:ext cx="7845958" cy="9753599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72" indent="0">
              <a:buNone/>
              <a:defRPr sz="2987"/>
            </a:lvl2pPr>
            <a:lvl3pPr marL="975345" indent="0">
              <a:buNone/>
              <a:defRPr sz="2560"/>
            </a:lvl3pPr>
            <a:lvl4pPr marL="1463017" indent="0">
              <a:buNone/>
              <a:defRPr sz="2133"/>
            </a:lvl4pPr>
            <a:lvl5pPr marL="1950690" indent="0">
              <a:buNone/>
              <a:defRPr sz="2133"/>
            </a:lvl5pPr>
            <a:lvl6pPr marL="2438362" indent="0">
              <a:buNone/>
              <a:defRPr sz="2133"/>
            </a:lvl6pPr>
            <a:lvl7pPr marL="2926034" indent="0">
              <a:buNone/>
              <a:defRPr sz="2133"/>
            </a:lvl7pPr>
            <a:lvl8pPr marL="3413707" indent="0">
              <a:buNone/>
              <a:defRPr sz="2133"/>
            </a:lvl8pPr>
            <a:lvl9pPr marL="3901379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882467" y="0"/>
            <a:ext cx="5122334" cy="9753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3743" y="650240"/>
            <a:ext cx="3298258" cy="170193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027" b="1" i="0" spc="32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3743" y="2476567"/>
            <a:ext cx="3298258" cy="592236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80"/>
              </a:spcBef>
              <a:buNone/>
              <a:defRPr sz="1707" baseline="0">
                <a:solidFill>
                  <a:schemeClr val="bg2"/>
                </a:solidFill>
              </a:defRPr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7014" y="9067633"/>
            <a:ext cx="1314620" cy="495590"/>
          </a:xfrm>
        </p:spPr>
        <p:txBody>
          <a:bodyPr/>
          <a:lstStyle/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43863" y="9067632"/>
            <a:ext cx="3714324" cy="4917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66739" y="9067632"/>
            <a:ext cx="1316736" cy="491799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77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4203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37410" y="543838"/>
            <a:ext cx="1591607" cy="796501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1121" y="543839"/>
            <a:ext cx="8952091" cy="79650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0885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90CC524-3900-1041-BDBF-D0ABD37D8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892800" cy="9753600"/>
          </a:xfrm>
          <a:custGeom>
            <a:avLst/>
            <a:gdLst>
              <a:gd name="connsiteX0" fmla="*/ 0 w 5524500"/>
              <a:gd name="connsiteY0" fmla="*/ 0 h 6858000"/>
              <a:gd name="connsiteX1" fmla="*/ 5524500 w 5524500"/>
              <a:gd name="connsiteY1" fmla="*/ 0 h 6858000"/>
              <a:gd name="connsiteX2" fmla="*/ 5524500 w 5524500"/>
              <a:gd name="connsiteY2" fmla="*/ 806538 h 6858000"/>
              <a:gd name="connsiteX3" fmla="*/ 4952408 w 5524500"/>
              <a:gd name="connsiteY3" fmla="*/ 806538 h 6858000"/>
              <a:gd name="connsiteX4" fmla="*/ 4952408 w 5524500"/>
              <a:gd name="connsiteY4" fmla="*/ 1187539 h 6858000"/>
              <a:gd name="connsiteX5" fmla="*/ 5524500 w 5524500"/>
              <a:gd name="connsiteY5" fmla="*/ 1187539 h 6858000"/>
              <a:gd name="connsiteX6" fmla="*/ 5524500 w 5524500"/>
              <a:gd name="connsiteY6" fmla="*/ 6858000 h 6858000"/>
              <a:gd name="connsiteX7" fmla="*/ 0 w 55245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0" h="6858000">
                <a:moveTo>
                  <a:pt x="0" y="0"/>
                </a:moveTo>
                <a:lnTo>
                  <a:pt x="5524500" y="0"/>
                </a:lnTo>
                <a:lnTo>
                  <a:pt x="5524500" y="806538"/>
                </a:lnTo>
                <a:lnTo>
                  <a:pt x="4952408" y="806538"/>
                </a:lnTo>
                <a:lnTo>
                  <a:pt x="4952408" y="1187539"/>
                </a:lnTo>
                <a:lnTo>
                  <a:pt x="5524500" y="1187539"/>
                </a:lnTo>
                <a:lnTo>
                  <a:pt x="5524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8500" y="2689246"/>
            <a:ext cx="5746362" cy="5809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3/17/2021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9B377-6CF8-9E4B-8973-3F8057D7D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500" y="998622"/>
            <a:ext cx="5746362" cy="1052666"/>
          </a:xfrm>
        </p:spPr>
        <p:txBody>
          <a:bodyPr anchor="t">
            <a:normAutofit/>
          </a:bodyPr>
          <a:lstStyle>
            <a:lvl1pPr>
              <a:defRPr sz="3627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E11F091D-EBC7-D743-82DA-0E177FD421D4}"/>
              </a:ext>
            </a:extLst>
          </p:cNvPr>
          <p:cNvSpPr/>
          <p:nvPr userDrawn="1"/>
        </p:nvSpPr>
        <p:spPr>
          <a:xfrm>
            <a:off x="5282569" y="1147078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140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941" y="2782424"/>
            <a:ext cx="4120764" cy="6353810"/>
          </a:xfrm>
        </p:spPr>
        <p:txBody>
          <a:bodyPr anchor="t">
            <a:normAutofit/>
          </a:bodyPr>
          <a:lstStyle>
            <a:lvl1pPr>
              <a:defRPr sz="1707"/>
            </a:lvl1pPr>
            <a:lvl2pPr>
              <a:defRPr sz="1493"/>
            </a:lvl2pPr>
            <a:lvl3pPr>
              <a:defRPr sz="1280"/>
            </a:lvl3pPr>
            <a:lvl4pPr>
              <a:defRPr sz="1173"/>
            </a:lvl4pPr>
            <a:lvl5pPr>
              <a:defRPr sz="117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6505" y="2782424"/>
            <a:ext cx="7378358" cy="635381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38" y="998622"/>
            <a:ext cx="11764924" cy="1052666"/>
          </a:xfrm>
        </p:spPr>
        <p:txBody>
          <a:bodyPr anchor="t">
            <a:normAutofit/>
          </a:bodyPr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2B4D55A-70C8-E04B-B7E3-3355A1131891}"/>
              </a:ext>
            </a:extLst>
          </p:cNvPr>
          <p:cNvSpPr/>
          <p:nvPr userDrawn="1"/>
        </p:nvSpPr>
        <p:spPr>
          <a:xfrm>
            <a:off x="1" y="1147076"/>
            <a:ext cx="483841" cy="5163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2146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9938" y="4050325"/>
            <a:ext cx="5074648" cy="793293"/>
          </a:xfrm>
        </p:spPr>
        <p:txBody>
          <a:bodyPr anchor="ctr">
            <a:noAutofit/>
          </a:bodyPr>
          <a:lstStyle>
            <a:lvl1pPr marL="0" indent="0" algn="ctr">
              <a:buNone/>
              <a:defRPr sz="2987" b="0" cap="all" baseline="0">
                <a:solidFill>
                  <a:schemeClr val="accent1"/>
                </a:soli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42" y="5010557"/>
            <a:ext cx="5074644" cy="3031465"/>
          </a:xfrm>
        </p:spPr>
        <p:txBody>
          <a:bodyPr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044270" y="4050329"/>
            <a:ext cx="5074648" cy="787019"/>
          </a:xfrm>
        </p:spPr>
        <p:txBody>
          <a:bodyPr anchor="ctr">
            <a:noAutofit/>
          </a:bodyPr>
          <a:lstStyle>
            <a:lvl1pPr marL="0" marR="0" indent="0" algn="ctr" defTabSz="48767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4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987" b="0" cap="all" baseline="0">
                <a:solidFill>
                  <a:schemeClr val="accent1"/>
                </a:soli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44269" y="5010557"/>
            <a:ext cx="5074650" cy="3031465"/>
          </a:xfrm>
        </p:spPr>
        <p:txBody>
          <a:bodyPr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CA278B-C101-7F4E-B11A-7B91B0C8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38" y="998622"/>
            <a:ext cx="11764924" cy="1052666"/>
          </a:xfrm>
        </p:spPr>
        <p:txBody>
          <a:bodyPr anchor="t">
            <a:normAutofit/>
          </a:bodyPr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E5F6035-AACE-6847-8AF4-EB3C4D79EE95}"/>
              </a:ext>
            </a:extLst>
          </p:cNvPr>
          <p:cNvSpPr/>
          <p:nvPr userDrawn="1"/>
        </p:nvSpPr>
        <p:spPr>
          <a:xfrm>
            <a:off x="1" y="1147076"/>
            <a:ext cx="483841" cy="5163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914FC0-3771-6041-9E7C-1C624C85A803}"/>
              </a:ext>
            </a:extLst>
          </p:cNvPr>
          <p:cNvGrpSpPr/>
          <p:nvPr userDrawn="1"/>
        </p:nvGrpSpPr>
        <p:grpSpPr>
          <a:xfrm>
            <a:off x="5827559" y="3201267"/>
            <a:ext cx="1083735" cy="5460224"/>
            <a:chOff x="5510085" y="2250891"/>
            <a:chExt cx="1016001" cy="383922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ED3128-974C-7F4B-BF36-A3836D1725F6}"/>
                </a:ext>
              </a:extLst>
            </p:cNvPr>
            <p:cNvCxnSpPr/>
            <p:nvPr/>
          </p:nvCxnSpPr>
          <p:spPr>
            <a:xfrm>
              <a:off x="6018085" y="2340176"/>
              <a:ext cx="0" cy="3749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2D2224CB-5DFF-3D4B-816B-1A44228A23EE}"/>
                </a:ext>
              </a:extLst>
            </p:cNvPr>
            <p:cNvSpPr/>
            <p:nvPr/>
          </p:nvSpPr>
          <p:spPr>
            <a:xfrm>
              <a:off x="5510085" y="2250891"/>
              <a:ext cx="1016001" cy="381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40260" hangingPunct="0">
                <a:defRPr sz="320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en-US" sz="1707" kern="0" noProof="0">
                  <a:solidFill>
                    <a:srgbClr val="FFFFFF"/>
                  </a:solidFill>
                  <a:latin typeface="Helvetica Light"/>
                  <a:sym typeface="Helvetica Light"/>
                </a:rPr>
                <a:t>VS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396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F4516B-8A37-894B-82AE-60204E67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38" y="998622"/>
            <a:ext cx="11764924" cy="1052666"/>
          </a:xfrm>
        </p:spPr>
        <p:txBody>
          <a:bodyPr anchor="t">
            <a:normAutofit/>
          </a:bodyPr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C16CE43-CB3C-7544-B05B-0A9F706D6FD8}"/>
              </a:ext>
            </a:extLst>
          </p:cNvPr>
          <p:cNvSpPr/>
          <p:nvPr userDrawn="1"/>
        </p:nvSpPr>
        <p:spPr>
          <a:xfrm>
            <a:off x="1" y="1147076"/>
            <a:ext cx="483841" cy="5163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913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EDEA7C-D9D3-5E4A-A0E6-B7A0ED5E0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7039" y="0"/>
            <a:ext cx="7477760" cy="9753600"/>
          </a:xfrm>
          <a:custGeom>
            <a:avLst/>
            <a:gdLst>
              <a:gd name="connsiteX0" fmla="*/ 0 w 7010400"/>
              <a:gd name="connsiteY0" fmla="*/ 0 h 6858000"/>
              <a:gd name="connsiteX1" fmla="*/ 7010400 w 7010400"/>
              <a:gd name="connsiteY1" fmla="*/ 0 h 6858000"/>
              <a:gd name="connsiteX2" fmla="*/ 7010400 w 7010400"/>
              <a:gd name="connsiteY2" fmla="*/ 6858000 h 6858000"/>
              <a:gd name="connsiteX3" fmla="*/ 0 w 7010400"/>
              <a:gd name="connsiteY3" fmla="*/ 6858000 h 6858000"/>
              <a:gd name="connsiteX4" fmla="*/ 0 w 7010400"/>
              <a:gd name="connsiteY4" fmla="*/ 2620396 h 6858000"/>
              <a:gd name="connsiteX5" fmla="*/ 508001 w 7010400"/>
              <a:gd name="connsiteY5" fmla="*/ 2620396 h 6858000"/>
              <a:gd name="connsiteX6" fmla="*/ 508001 w 7010400"/>
              <a:gd name="connsiteY6" fmla="*/ 2239395 h 6858000"/>
              <a:gd name="connsiteX7" fmla="*/ 0 w 7010400"/>
              <a:gd name="connsiteY7" fmla="*/ 22393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0400" h="6858000">
                <a:moveTo>
                  <a:pt x="0" y="0"/>
                </a:moveTo>
                <a:lnTo>
                  <a:pt x="7010400" y="0"/>
                </a:lnTo>
                <a:lnTo>
                  <a:pt x="7010400" y="6858000"/>
                </a:lnTo>
                <a:lnTo>
                  <a:pt x="0" y="6858000"/>
                </a:lnTo>
                <a:lnTo>
                  <a:pt x="0" y="2620396"/>
                </a:lnTo>
                <a:lnTo>
                  <a:pt x="508001" y="2620396"/>
                </a:lnTo>
                <a:lnTo>
                  <a:pt x="508001" y="2239395"/>
                </a:lnTo>
                <a:lnTo>
                  <a:pt x="0" y="223939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F358276-528D-1F4E-804A-4F9FDE93568A}"/>
              </a:ext>
            </a:extLst>
          </p:cNvPr>
          <p:cNvSpPr/>
          <p:nvPr userDrawn="1"/>
        </p:nvSpPr>
        <p:spPr>
          <a:xfrm>
            <a:off x="4985174" y="3184920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6817E56-9BF4-B245-9536-10F7E163D7D9}"/>
              </a:ext>
            </a:extLst>
          </p:cNvPr>
          <p:cNvSpPr/>
          <p:nvPr userDrawn="1"/>
        </p:nvSpPr>
        <p:spPr>
          <a:xfrm>
            <a:off x="619939" y="1245625"/>
            <a:ext cx="2709335" cy="36124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4187" tIns="54187" rIns="54187" bIns="54187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413" noProof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941" y="3869351"/>
            <a:ext cx="4120764" cy="5168806"/>
          </a:xfrm>
        </p:spPr>
        <p:txBody>
          <a:bodyPr anchor="t">
            <a:normAutofit/>
          </a:bodyPr>
          <a:lstStyle>
            <a:lvl1pPr>
              <a:defRPr sz="1707"/>
            </a:lvl1pPr>
            <a:lvl2pPr>
              <a:defRPr sz="1493"/>
            </a:lvl2pPr>
            <a:lvl3pPr>
              <a:defRPr sz="1280"/>
            </a:lvl3pPr>
            <a:lvl4pPr>
              <a:defRPr sz="1173"/>
            </a:lvl4pPr>
            <a:lvl5pPr>
              <a:defRPr sz="117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59246A-0674-144E-84D6-29D5891C0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38" y="1855516"/>
            <a:ext cx="4120764" cy="2013833"/>
          </a:xfrm>
        </p:spPr>
        <p:txBody>
          <a:bodyPr anchor="t">
            <a:normAutofit/>
          </a:bodyPr>
          <a:lstStyle>
            <a:lvl1pPr>
              <a:defRPr sz="3627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8287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A18FD-999A-4F7A-A7F9-1A3D5DC0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B6CE8-90E2-4EE5-B4F4-C378DA3B9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54E69-3013-420A-8520-EA8FF6F48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7400DD-F740-46F0-ABA8-1EB355D4A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D8380D-02C8-4411-9304-84AF70BC9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D6905-45D9-455F-BAD1-E5B8C908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880F5-1B65-4E12-BA1A-850A3AE25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1075C-0564-4033-83C8-9C5D0C23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BE395-2B84-4193-94B7-AB7FD096D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558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60596E6-4DE9-A746-9D39-94401D2B4645}"/>
              </a:ext>
            </a:extLst>
          </p:cNvPr>
          <p:cNvSpPr/>
          <p:nvPr userDrawn="1"/>
        </p:nvSpPr>
        <p:spPr>
          <a:xfrm rot="16200000">
            <a:off x="3634918" y="3419631"/>
            <a:ext cx="1806224" cy="13548"/>
          </a:xfrm>
          <a:prstGeom prst="rect">
            <a:avLst/>
          </a:prstGeom>
          <a:solidFill>
            <a:srgbClr val="11111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>
              <a:defRPr sz="320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FCD294-AF1C-5E4C-A4DA-80CFCFA4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8014" y="1304836"/>
            <a:ext cx="2352040" cy="7096358"/>
          </a:xfrm>
          <a:custGeom>
            <a:avLst/>
            <a:gdLst>
              <a:gd name="connsiteX0" fmla="*/ 0 w 2205037"/>
              <a:gd name="connsiteY0" fmla="*/ 0 h 4989627"/>
              <a:gd name="connsiteX1" fmla="*/ 2205037 w 2205037"/>
              <a:gd name="connsiteY1" fmla="*/ 0 h 4989627"/>
              <a:gd name="connsiteX2" fmla="*/ 2205037 w 2205037"/>
              <a:gd name="connsiteY2" fmla="*/ 4989627 h 4989627"/>
              <a:gd name="connsiteX3" fmla="*/ 0 w 2205037"/>
              <a:gd name="connsiteY3" fmla="*/ 4989627 h 4989627"/>
              <a:gd name="connsiteX4" fmla="*/ 0 w 2205037"/>
              <a:gd name="connsiteY4" fmla="*/ 4286290 h 4989627"/>
              <a:gd name="connsiteX5" fmla="*/ 809319 w 2205037"/>
              <a:gd name="connsiteY5" fmla="*/ 4286290 h 4989627"/>
              <a:gd name="connsiteX6" fmla="*/ 809319 w 2205037"/>
              <a:gd name="connsiteY6" fmla="*/ 3905289 h 4989627"/>
              <a:gd name="connsiteX7" fmla="*/ 0 w 2205037"/>
              <a:gd name="connsiteY7" fmla="*/ 3905289 h 49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5037" h="4989627">
                <a:moveTo>
                  <a:pt x="0" y="0"/>
                </a:moveTo>
                <a:lnTo>
                  <a:pt x="2205037" y="0"/>
                </a:lnTo>
                <a:lnTo>
                  <a:pt x="2205037" y="4989627"/>
                </a:lnTo>
                <a:lnTo>
                  <a:pt x="0" y="4989627"/>
                </a:lnTo>
                <a:lnTo>
                  <a:pt x="0" y="4286290"/>
                </a:lnTo>
                <a:lnTo>
                  <a:pt x="809319" y="4286290"/>
                </a:lnTo>
                <a:lnTo>
                  <a:pt x="809319" y="3905289"/>
                </a:lnTo>
                <a:lnTo>
                  <a:pt x="0" y="390528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EDF2123-85B2-F547-8D7A-F0273E1E9E85}"/>
              </a:ext>
            </a:extLst>
          </p:cNvPr>
          <p:cNvSpPr/>
          <p:nvPr userDrawn="1"/>
        </p:nvSpPr>
        <p:spPr>
          <a:xfrm>
            <a:off x="815029" y="6861646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DA15C9-6722-0B47-897A-7DC9AED35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1255" y="4189193"/>
            <a:ext cx="3141861" cy="2294330"/>
          </a:xfrm>
        </p:spPr>
        <p:txBody>
          <a:bodyPr lIns="0" tIns="0" rIns="0" bIns="0" anchor="b">
            <a:normAutofit/>
          </a:bodyPr>
          <a:lstStyle>
            <a:lvl1pPr>
              <a:defRPr sz="3627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5FFB748F-E999-9A4B-B9D8-B6E1C2AE01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99403" y="2851576"/>
            <a:ext cx="4810759" cy="5727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8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laceholder.jpg">
            <a:extLst>
              <a:ext uri="{FF2B5EF4-FFF2-40B4-BE49-F238E27FC236}">
                <a16:creationId xmlns:a16="http://schemas.microsoft.com/office/drawing/2014/main" id="{D447DA2F-5DA0-834C-9AFA-DC4F7B4ECC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3529" y="1020518"/>
            <a:ext cx="2201175" cy="7044268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92654E-1088-3C42-A573-2CBF48FA3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59421" y="4506524"/>
            <a:ext cx="3591674" cy="5247076"/>
          </a:xfrm>
          <a:custGeom>
            <a:avLst/>
            <a:gdLst>
              <a:gd name="connsiteX0" fmla="*/ 0 w 3367194"/>
              <a:gd name="connsiteY0" fmla="*/ 0 h 3689350"/>
              <a:gd name="connsiteX1" fmla="*/ 3367194 w 3367194"/>
              <a:gd name="connsiteY1" fmla="*/ 0 h 3689350"/>
              <a:gd name="connsiteX2" fmla="*/ 3367194 w 3367194"/>
              <a:gd name="connsiteY2" fmla="*/ 3689350 h 3689350"/>
              <a:gd name="connsiteX3" fmla="*/ 0 w 3367194"/>
              <a:gd name="connsiteY3" fmla="*/ 3689350 h 3689350"/>
              <a:gd name="connsiteX4" fmla="*/ 0 w 3367194"/>
              <a:gd name="connsiteY4" fmla="*/ 2035101 h 3689350"/>
              <a:gd name="connsiteX5" fmla="*/ 508000 w 3367194"/>
              <a:gd name="connsiteY5" fmla="*/ 2035101 h 3689350"/>
              <a:gd name="connsiteX6" fmla="*/ 508000 w 3367194"/>
              <a:gd name="connsiteY6" fmla="*/ 1654100 h 3689350"/>
              <a:gd name="connsiteX7" fmla="*/ 0 w 3367194"/>
              <a:gd name="connsiteY7" fmla="*/ 1654100 h 36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7194" h="3689350">
                <a:moveTo>
                  <a:pt x="0" y="0"/>
                </a:moveTo>
                <a:lnTo>
                  <a:pt x="3367194" y="0"/>
                </a:lnTo>
                <a:lnTo>
                  <a:pt x="3367194" y="3689350"/>
                </a:lnTo>
                <a:lnTo>
                  <a:pt x="0" y="3689350"/>
                </a:lnTo>
                <a:lnTo>
                  <a:pt x="0" y="2035101"/>
                </a:lnTo>
                <a:lnTo>
                  <a:pt x="508000" y="2035101"/>
                </a:lnTo>
                <a:lnTo>
                  <a:pt x="508000" y="1654100"/>
                </a:lnTo>
                <a:lnTo>
                  <a:pt x="0" y="16541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placeholder.jpg">
            <a:extLst>
              <a:ext uri="{FF2B5EF4-FFF2-40B4-BE49-F238E27FC236}">
                <a16:creationId xmlns:a16="http://schemas.microsoft.com/office/drawing/2014/main" id="{098C8554-580A-2442-9906-28A71B624A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9421" y="0"/>
            <a:ext cx="3591674" cy="3793067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DD41584-4B5C-2B41-B712-6810C565BC56}"/>
              </a:ext>
            </a:extLst>
          </p:cNvPr>
          <p:cNvSpPr/>
          <p:nvPr userDrawn="1"/>
        </p:nvSpPr>
        <p:spPr>
          <a:xfrm>
            <a:off x="817554" y="6859024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CFE255A-D792-824C-B7BD-0F53CCBE9393}"/>
              </a:ext>
            </a:extLst>
          </p:cNvPr>
          <p:cNvSpPr/>
          <p:nvPr userDrawn="1"/>
        </p:nvSpPr>
        <p:spPr>
          <a:xfrm>
            <a:off x="10126196" y="4127218"/>
            <a:ext cx="1354668" cy="18062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noProof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F7BCC5-255A-E040-9CB6-55FC42CEBF16}"/>
              </a:ext>
            </a:extLst>
          </p:cNvPr>
          <p:cNvSpPr/>
          <p:nvPr userDrawn="1"/>
        </p:nvSpPr>
        <p:spPr>
          <a:xfrm rot="16200000">
            <a:off x="3528494" y="3235397"/>
            <a:ext cx="1806224" cy="13547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15DDBE-BC7A-D046-BEA1-79A44722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650" y="4957869"/>
            <a:ext cx="3902212" cy="2294330"/>
          </a:xfrm>
        </p:spPr>
        <p:txBody>
          <a:bodyPr lIns="0" tIns="0" rIns="0" bIns="0" anchor="ctr">
            <a:normAutofit/>
          </a:bodyPr>
          <a:lstStyle>
            <a:lvl1pPr>
              <a:defRPr sz="3627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38093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6BDBD8F-0811-E743-8D29-95FBA6111DCA}"/>
              </a:ext>
            </a:extLst>
          </p:cNvPr>
          <p:cNvSpPr/>
          <p:nvPr userDrawn="1"/>
        </p:nvSpPr>
        <p:spPr>
          <a:xfrm>
            <a:off x="5563956" y="-1"/>
            <a:ext cx="7440846" cy="97536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 userDrawn="1"/>
        </p:nvSpPr>
        <p:spPr>
          <a:xfrm rot="16200000">
            <a:off x="625406" y="4183663"/>
            <a:ext cx="1806224" cy="13547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noProof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 userDrawn="1"/>
        </p:nvSpPr>
        <p:spPr>
          <a:xfrm>
            <a:off x="4985174" y="859086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1742" y="5739905"/>
            <a:ext cx="3902212" cy="2294330"/>
          </a:xfrm>
        </p:spPr>
        <p:txBody>
          <a:bodyPr lIns="0" tIns="0" rIns="0" bIns="0" anchor="b">
            <a:normAutofit/>
          </a:bodyPr>
          <a:lstStyle>
            <a:lvl1pPr>
              <a:defRPr sz="3627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7803" y="1248965"/>
            <a:ext cx="5697893" cy="7469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581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9E887ACE-210F-4A8A-A033-E24FD239D1BB}"/>
              </a:ext>
            </a:extLst>
          </p:cNvPr>
          <p:cNvSpPr/>
          <p:nvPr userDrawn="1"/>
        </p:nvSpPr>
        <p:spPr>
          <a:xfrm>
            <a:off x="1" y="-1"/>
            <a:ext cx="7440846" cy="97536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4508" y="1248965"/>
            <a:ext cx="5697893" cy="7469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 userDrawn="1"/>
        </p:nvSpPr>
        <p:spPr>
          <a:xfrm rot="16200000">
            <a:off x="7589103" y="4183663"/>
            <a:ext cx="1806224" cy="13547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noProof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 userDrawn="1"/>
        </p:nvSpPr>
        <p:spPr>
          <a:xfrm>
            <a:off x="6914562" y="859086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5439" y="5739905"/>
            <a:ext cx="3902212" cy="2294330"/>
          </a:xfrm>
        </p:spPr>
        <p:txBody>
          <a:bodyPr lIns="0" tIns="0" rIns="0" bIns="0" anchor="b">
            <a:normAutofit/>
          </a:bodyPr>
          <a:lstStyle>
            <a:lvl1pPr>
              <a:defRPr sz="3627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60806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noProof="0" smtClean="0"/>
              <a:t>3/17/2021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5C4D9A4-C8E3-4644-9D63-86142FA59A02}"/>
              </a:ext>
            </a:extLst>
          </p:cNvPr>
          <p:cNvSpPr/>
          <p:nvPr userDrawn="1"/>
        </p:nvSpPr>
        <p:spPr>
          <a:xfrm>
            <a:off x="1016000" y="1354667"/>
            <a:ext cx="10972800" cy="7044267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47AEE3-4D24-FE4F-BC8C-1050F33A970F}"/>
              </a:ext>
            </a:extLst>
          </p:cNvPr>
          <p:cNvSpPr/>
          <p:nvPr userDrawn="1"/>
        </p:nvSpPr>
        <p:spPr>
          <a:xfrm rot="16200000">
            <a:off x="5592516" y="1573672"/>
            <a:ext cx="1806222" cy="13547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45386C-7F1B-4D47-959C-DE1A73B407E7}"/>
              </a:ext>
            </a:extLst>
          </p:cNvPr>
          <p:cNvSpPr/>
          <p:nvPr userDrawn="1"/>
        </p:nvSpPr>
        <p:spPr>
          <a:xfrm>
            <a:off x="460587" y="1941690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1C5AC5-B8E6-EC4F-8CB9-43E091C422EF}"/>
              </a:ext>
            </a:extLst>
          </p:cNvPr>
          <p:cNvSpPr/>
          <p:nvPr userDrawn="1"/>
        </p:nvSpPr>
        <p:spPr>
          <a:xfrm>
            <a:off x="11446934" y="7204097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9806" y="4294081"/>
            <a:ext cx="9925191" cy="2294330"/>
          </a:xfrm>
        </p:spPr>
        <p:txBody>
          <a:bodyPr lIns="0" tIns="0" rIns="0" bIns="0" anchor="ctr">
            <a:normAutofit/>
          </a:bodyPr>
          <a:lstStyle>
            <a:lvl1pPr algn="ctr">
              <a:defRPr sz="362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733335" y="3339830"/>
            <a:ext cx="3538132" cy="383104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707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53"/>
              </a:spcAft>
              <a:buFont typeface="Arial" panose="020B0604020202020204" pitchFamily="34" charset="0"/>
              <a:buNone/>
              <a:defRPr sz="1280" i="1"/>
            </a:lvl2pPr>
            <a:lvl3pPr marL="0" indent="0">
              <a:buNone/>
              <a:defRPr sz="1280"/>
            </a:lvl3pPr>
            <a:lvl4pPr marL="548632" indent="-182878">
              <a:defRPr sz="1280"/>
            </a:lvl4pPr>
            <a:lvl5pPr>
              <a:defRPr sz="1280"/>
            </a:lvl5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20047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F70F810B-4DED-A045-A1D2-7605E821997B}"/>
              </a:ext>
            </a:extLst>
          </p:cNvPr>
          <p:cNvSpPr/>
          <p:nvPr userDrawn="1"/>
        </p:nvSpPr>
        <p:spPr>
          <a:xfrm>
            <a:off x="1" y="6735150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4DD3B-943C-8740-A545-0DA0E5FD2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1742" y="6616132"/>
            <a:ext cx="3902212" cy="1418101"/>
          </a:xfrm>
        </p:spPr>
        <p:txBody>
          <a:bodyPr lIns="0" tIns="0" rIns="0" bIns="0" anchor="t">
            <a:normAutofit/>
          </a:bodyPr>
          <a:lstStyle>
            <a:lvl1pPr>
              <a:defRPr sz="3627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3D5DD3F-FCDF-5945-9321-0FABA0771516}"/>
              </a:ext>
            </a:extLst>
          </p:cNvPr>
          <p:cNvSpPr/>
          <p:nvPr userDrawn="1"/>
        </p:nvSpPr>
        <p:spPr>
          <a:xfrm rot="16200000">
            <a:off x="5606063" y="2939740"/>
            <a:ext cx="1806222" cy="13548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877488-477F-0041-88BE-F780F1C66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7251" y="0"/>
            <a:ext cx="5327790" cy="9753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74449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noProof="0" smtClean="0"/>
              <a:t>3/17/2021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 userDrawn="1"/>
        </p:nvSpPr>
        <p:spPr>
          <a:xfrm rot="5400000">
            <a:off x="1319628" y="1792679"/>
            <a:ext cx="3612446" cy="27093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4187" tIns="54187" rIns="54187" bIns="54187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413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2507" y="740551"/>
            <a:ext cx="5059681" cy="8272498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 userDrawn="1"/>
        </p:nvSpPr>
        <p:spPr>
          <a:xfrm>
            <a:off x="5282569" y="1147078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2400" y="998622"/>
            <a:ext cx="6502400" cy="1052666"/>
          </a:xfrm>
        </p:spPr>
        <p:txBody>
          <a:bodyPr anchor="t">
            <a:normAutofit/>
          </a:bodyPr>
          <a:lstStyle>
            <a:lvl1pPr>
              <a:defRPr sz="3627"/>
            </a:lvl1pPr>
          </a:lstStyle>
          <a:p>
            <a:r>
              <a:rPr lang="en-US" noProof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89336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noProof="0" smtClean="0"/>
              <a:t>3/17/2021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 userDrawn="1"/>
        </p:nvSpPr>
        <p:spPr>
          <a:xfrm rot="5400000">
            <a:off x="1319628" y="1792679"/>
            <a:ext cx="3612446" cy="27093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4187" tIns="54187" rIns="54187" bIns="54187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413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2507" y="740551"/>
            <a:ext cx="5059681" cy="8272498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 userDrawn="1"/>
        </p:nvSpPr>
        <p:spPr>
          <a:xfrm>
            <a:off x="5282569" y="1147078"/>
            <a:ext cx="1083735" cy="54186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44026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707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2400" y="998622"/>
            <a:ext cx="6502400" cy="1052666"/>
          </a:xfrm>
        </p:spPr>
        <p:txBody>
          <a:bodyPr anchor="t">
            <a:normAutofit/>
          </a:bodyPr>
          <a:lstStyle>
            <a:lvl1pPr>
              <a:defRPr sz="3627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E6C881-74AA-8944-AD6A-BA0821ECDC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02402" y="2052321"/>
            <a:ext cx="5882640" cy="6960728"/>
          </a:xfrm>
        </p:spPr>
        <p:txBody>
          <a:bodyPr/>
          <a:lstStyle>
            <a:lvl1pPr>
              <a:spcBef>
                <a:spcPts val="1067"/>
              </a:spcBef>
              <a:spcAft>
                <a:spcPts val="1600"/>
              </a:spcAft>
              <a:defRPr/>
            </a:lvl1pPr>
            <a:lvl2pPr>
              <a:spcBef>
                <a:spcPts val="1067"/>
              </a:spcBef>
              <a:spcAft>
                <a:spcPts val="1600"/>
              </a:spcAft>
              <a:defRPr/>
            </a:lvl2pPr>
            <a:lvl3pPr>
              <a:spcBef>
                <a:spcPts val="1067"/>
              </a:spcBef>
              <a:spcAft>
                <a:spcPts val="1600"/>
              </a:spcAft>
              <a:defRPr/>
            </a:lvl3pPr>
            <a:lvl4pPr>
              <a:spcBef>
                <a:spcPts val="1067"/>
              </a:spcBef>
              <a:spcAft>
                <a:spcPts val="1600"/>
              </a:spcAft>
              <a:defRPr/>
            </a:lvl4pPr>
            <a:lvl5pPr>
              <a:spcBef>
                <a:spcPts val="1067"/>
              </a:spcBef>
              <a:spcAft>
                <a:spcPts val="16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31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124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29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7CDC-A18B-4093-90A5-AB91A91A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2D35A-5EF5-45CF-B455-CA20CECA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EEDB5-3C20-443B-9F54-5F479500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E3314-10D3-4EE5-9AE9-40EE73985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7552E-C9AD-44C4-8E84-33893A716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2681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9283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064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608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32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776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645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227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8567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1C6FE-B11F-48B4-85C4-6102D7CD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4C20D-A75E-4ED0-AC84-FB5257E7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88B5D-4760-4EB6-BA1F-C89EC18A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3EF02-6023-41E4-A7CB-B5D28FCF5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462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E200-ADA2-41DC-A71D-15E81181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82E1-186A-46F2-9881-70DC478CD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17626-CEA1-4389-B9AE-0C8892211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D8754-094C-4425-8387-AAAE7C02B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79C07-9900-4156-9131-A40116FE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543A4-0C62-4C55-8060-ED7ED463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D9D55-3B0A-4465-BFE4-1BE2C6DC3F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29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A5B1-E058-4EC4-AD63-BC373ABF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59B42-F0DC-471A-B306-8FD18FCF1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BC28D-7B3D-4757-8BD3-5E427EF0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713C6-FCC8-4015-B96D-EAF141E7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643F5-F6D1-4A52-8231-C8EB4888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9565D-B0CF-4DA6-AEC8-0DBF0A9C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B3BEA-2A35-4743-B695-6189BF80EC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05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791416F-FAB6-4494-ACEC-C5D7E5C64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88ADAF-B434-4079-B72B-C517155E0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E272718-84D7-412F-B0DD-480F1C83CC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62D85E-81A5-4A06-B3C2-FC493972E6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3F5149-1169-480C-B69D-0A7376F23C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03612EA-2286-4A39-BE23-33BE87BC44B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A93E1-5B9A-40AB-AC69-B59788561ED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1A41B-4C50-447B-A1D3-2308E3D7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7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762397-B5D1-4E64-8D5F-9E9F6A31FC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64666A-0B1F-48BB-8984-8ACBB3D63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0240" y="2275841"/>
            <a:ext cx="11704320" cy="64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5D634-70F3-40C0-89EF-AA02106DA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707">
                <a:solidFill>
                  <a:srgbClr val="898989"/>
                </a:solidFill>
              </a:defRPr>
            </a:lvl1pPr>
          </a:lstStyle>
          <a:p>
            <a:fld id="{614A4507-EFE7-4BBD-BB7C-CA9E0528A1EA}" type="datetimeFigureOut">
              <a:rPr lang="en-US" altLang="en-US"/>
              <a:pPr/>
              <a:t>3/17/2021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A7447-939B-4692-9A86-78FAEE60C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07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5D0-59A5-4A81-BF4A-01FCDAE36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707">
                <a:solidFill>
                  <a:srgbClr val="898989"/>
                </a:solidFill>
              </a:defRPr>
            </a:lvl1pPr>
          </a:lstStyle>
          <a:p>
            <a:fld id="{7BBD75B7-816D-41B1-ACB4-58B7C2F1FA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19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50230" rtl="0" fontAlgn="base">
        <a:spcBef>
          <a:spcPct val="0"/>
        </a:spcBef>
        <a:spcAft>
          <a:spcPct val="0"/>
        </a:spcAft>
        <a:defRPr sz="6258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650230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1300460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950690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2600919" algn="ctr" defTabSz="650230" rtl="0" fontAlgn="base">
        <a:spcBef>
          <a:spcPct val="0"/>
        </a:spcBef>
        <a:spcAft>
          <a:spcPct val="0"/>
        </a:spcAft>
        <a:defRPr sz="6258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487672" indent="-487672" algn="l" defTabSz="6502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1056623" indent="-406394" algn="l" defTabSz="6502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982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625575" indent="-325115" algn="l" defTabSz="6502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2275804" indent="-325115" algn="l" defTabSz="6502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44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926034" indent="-325115" algn="l" defTabSz="65023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44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5122" y="543837"/>
            <a:ext cx="10856878" cy="2122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5122" y="3251204"/>
            <a:ext cx="10856878" cy="5110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5122" y="9067633"/>
            <a:ext cx="2485038" cy="495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67632"/>
            <a:ext cx="4389120" cy="491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2" y="9067632"/>
            <a:ext cx="3007359" cy="491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944880" cy="97536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2702438" y="0"/>
            <a:ext cx="302362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698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</p:sldLayoutIdLst>
  <p:hf sldNum="0" hdr="0" ftr="0" dt="0"/>
  <p:txStyles>
    <p:titleStyle>
      <a:lvl1pPr algn="l" defTabSz="975345" rtl="0" eaLnBrk="1" latinLnBrk="0" hangingPunct="1">
        <a:lnSpc>
          <a:spcPct val="90000"/>
        </a:lnSpc>
        <a:spcBef>
          <a:spcPct val="0"/>
        </a:spcBef>
        <a:buNone/>
        <a:defRPr sz="5440" kern="1200" cap="all" spc="213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975345" rtl="0" eaLnBrk="1" latinLnBrk="0" hangingPunct="1">
        <a:lnSpc>
          <a:spcPct val="110000"/>
        </a:lnSpc>
        <a:spcBef>
          <a:spcPts val="747"/>
        </a:spcBef>
        <a:buClr>
          <a:schemeClr val="tx2"/>
        </a:buClr>
        <a:buFont typeface="Arial" panose="020B0604020202020204" pitchFamily="34" charset="0"/>
        <a:buChar char="•"/>
        <a:defRPr sz="21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31509" indent="-243836" algn="l" defTabSz="975345" rtl="0" eaLnBrk="1" latinLnBrk="0" hangingPunct="1">
        <a:lnSpc>
          <a:spcPct val="110000"/>
        </a:lnSpc>
        <a:spcBef>
          <a:spcPts val="747"/>
        </a:spcBef>
        <a:buClr>
          <a:schemeClr val="tx2"/>
        </a:buClr>
        <a:buFont typeface="Gill Sans MT" panose="020B0502020104020203" pitchFamily="34" charset="0"/>
        <a:buChar char="–"/>
        <a:defRPr sz="192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219181" indent="-243836" algn="l" defTabSz="975345" rtl="0" eaLnBrk="1" latinLnBrk="0" hangingPunct="1">
        <a:lnSpc>
          <a:spcPct val="110000"/>
        </a:lnSpc>
        <a:spcBef>
          <a:spcPts val="747"/>
        </a:spcBef>
        <a:buClr>
          <a:schemeClr val="tx2"/>
        </a:buClr>
        <a:buFont typeface="Arial" panose="020B0604020202020204" pitchFamily="34" charset="0"/>
        <a:buChar char="•"/>
        <a:defRPr sz="170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706853" indent="-243836" algn="l" defTabSz="975345" rtl="0" eaLnBrk="1" latinLnBrk="0" hangingPunct="1">
        <a:lnSpc>
          <a:spcPct val="110000"/>
        </a:lnSpc>
        <a:spcBef>
          <a:spcPts val="747"/>
        </a:spcBef>
        <a:buClr>
          <a:schemeClr val="tx2"/>
        </a:buClr>
        <a:buFont typeface="Gill Sans MT" panose="020B0502020104020203" pitchFamily="34" charset="0"/>
        <a:buChar char="–"/>
        <a:defRPr sz="149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194526" indent="-243836" algn="l" defTabSz="975345" rtl="0" eaLnBrk="1" latinLnBrk="0" hangingPunct="1">
        <a:lnSpc>
          <a:spcPct val="110000"/>
        </a:lnSpc>
        <a:spcBef>
          <a:spcPts val="747"/>
        </a:spcBef>
        <a:buClr>
          <a:schemeClr val="tx2"/>
        </a:buClr>
        <a:buFont typeface="Arial" panose="020B0604020202020204" pitchFamily="34" charset="0"/>
        <a:buChar char="•"/>
        <a:defRPr sz="149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682198" indent="-243836" algn="l" defTabSz="975345" rtl="0" eaLnBrk="1" latinLnBrk="0" hangingPunct="1">
        <a:lnSpc>
          <a:spcPct val="110000"/>
        </a:lnSpc>
        <a:spcBef>
          <a:spcPts val="747"/>
        </a:spcBef>
        <a:buClr>
          <a:schemeClr val="tx2"/>
        </a:buClr>
        <a:buFont typeface="Gill Sans MT" panose="020B0502020104020203" pitchFamily="34" charset="0"/>
        <a:buChar char="–"/>
        <a:defRPr sz="149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169870" indent="-243836" algn="l" defTabSz="975345" rtl="0" eaLnBrk="1" latinLnBrk="0" hangingPunct="1">
        <a:lnSpc>
          <a:spcPct val="110000"/>
        </a:lnSpc>
        <a:spcBef>
          <a:spcPts val="747"/>
        </a:spcBef>
        <a:buClr>
          <a:schemeClr val="tx2"/>
        </a:buClr>
        <a:buFont typeface="Arial" panose="020B0604020202020204" pitchFamily="34" charset="0"/>
        <a:buChar char="•"/>
        <a:defRPr sz="149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657543" indent="-243836" algn="l" defTabSz="975345" rtl="0" eaLnBrk="1" latinLnBrk="0" hangingPunct="1">
        <a:lnSpc>
          <a:spcPct val="110000"/>
        </a:lnSpc>
        <a:spcBef>
          <a:spcPts val="747"/>
        </a:spcBef>
        <a:buClr>
          <a:schemeClr val="tx2"/>
        </a:buClr>
        <a:buFont typeface="Gill Sans MT" panose="020B0502020104020203" pitchFamily="34" charset="0"/>
        <a:buChar char="–"/>
        <a:defRPr sz="1493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4145215" indent="-243836" algn="l" defTabSz="975345" rtl="0" eaLnBrk="1" latinLnBrk="0" hangingPunct="1">
        <a:lnSpc>
          <a:spcPct val="110000"/>
        </a:lnSpc>
        <a:spcBef>
          <a:spcPts val="747"/>
        </a:spcBef>
        <a:buClr>
          <a:schemeClr val="tx2"/>
        </a:buClr>
        <a:buFont typeface="Arial" panose="020B0604020202020204" pitchFamily="34" charset="0"/>
        <a:buChar char="•"/>
        <a:defRPr sz="1493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45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1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9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36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34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70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379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757A-D7FC-45AC-8CA1-2EB472E1DDAF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29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Innkuan\Downloads\Lets_Make_A_Deal%20.pptx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, green&#10;&#10;Description automatically generated">
            <a:extLst>
              <a:ext uri="{FF2B5EF4-FFF2-40B4-BE49-F238E27FC236}">
                <a16:creationId xmlns:a16="http://schemas.microsoft.com/office/drawing/2014/main" id="{FA2C499C-A883-4849-A886-DDB41974C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r="5686" b="-1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EC825D7-8369-4223-AE77-8B7B0B6CE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09600"/>
            <a:ext cx="3139145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F96CFF-F18C-46F7-8BE0-C07735916850}"/>
              </a:ext>
            </a:extLst>
          </p:cNvPr>
          <p:cNvSpPr/>
          <p:nvPr/>
        </p:nvSpPr>
        <p:spPr>
          <a:xfrm>
            <a:off x="9169400" y="4343400"/>
            <a:ext cx="3833774" cy="400110"/>
          </a:xfrm>
          <a:prstGeom prst="rect">
            <a:avLst/>
          </a:prstGeom>
          <a:solidFill>
            <a:srgbClr val="94704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Books of the Bible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E66AB-EB92-4F70-A540-AEA195636211}"/>
              </a:ext>
            </a:extLst>
          </p:cNvPr>
          <p:cNvSpPr/>
          <p:nvPr/>
        </p:nvSpPr>
        <p:spPr>
          <a:xfrm>
            <a:off x="2159000" y="971610"/>
            <a:ext cx="20040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Memory Verse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05E168-92A9-419F-83C3-22799ADAF2D4}"/>
              </a:ext>
            </a:extLst>
          </p:cNvPr>
          <p:cNvSpPr/>
          <p:nvPr/>
        </p:nvSpPr>
        <p:spPr>
          <a:xfrm>
            <a:off x="5867034" y="971610"/>
            <a:ext cx="171252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Main Truth</a:t>
            </a:r>
          </a:p>
        </p:txBody>
      </p:sp>
      <p:pic>
        <p:nvPicPr>
          <p:cNvPr id="4" name="Picture 3" descr="A person with the head in the hands&#10;&#10;Description automatically generated with low confidence">
            <a:extLst>
              <a:ext uri="{FF2B5EF4-FFF2-40B4-BE49-F238E27FC236}">
                <a16:creationId xmlns:a16="http://schemas.microsoft.com/office/drawing/2014/main" id="{CC70ED2A-307A-4A36-B29D-0D73379AD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25" y="1590675"/>
            <a:ext cx="2945717" cy="22098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8DAE2D8-1596-4CC2-BA7B-742754080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63" y="1590675"/>
            <a:ext cx="29704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reading a book on a bed&#10;&#10;Description automatically generated">
            <a:extLst>
              <a:ext uri="{FF2B5EF4-FFF2-40B4-BE49-F238E27FC236}">
                <a16:creationId xmlns:a16="http://schemas.microsoft.com/office/drawing/2014/main" id="{B51599DB-208D-4A1F-AE9E-EB0D0BF4F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2" t="9091" r="7071" b="-1"/>
          <a:stretch/>
        </p:blipFill>
        <p:spPr>
          <a:xfrm>
            <a:off x="-2" y="10"/>
            <a:ext cx="9246412" cy="97535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4126" y="0"/>
            <a:ext cx="10030674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AAA67C-7E32-4E44-9818-49CFC98F985A}"/>
              </a:ext>
            </a:extLst>
          </p:cNvPr>
          <p:cNvSpPr/>
          <p:nvPr/>
        </p:nvSpPr>
        <p:spPr>
          <a:xfrm>
            <a:off x="8036966" y="1596250"/>
            <a:ext cx="4626458" cy="5747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Galatians 3:22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“But the Scripture 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hath concluded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all under sin….”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46566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091" y="6466730"/>
            <a:ext cx="4291584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908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4AB56F5-4796-47D9-A8BC-47BF2D9A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8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Domestic Violence and Child Abuse During COVID-19">
            <a:extLst>
              <a:ext uri="{FF2B5EF4-FFF2-40B4-BE49-F238E27FC236}">
                <a16:creationId xmlns:a16="http://schemas.microsoft.com/office/drawing/2014/main" id="{C4EE240F-FD69-40C9-9BD1-BFC09F407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9091" r="12830" b="-1"/>
          <a:stretch/>
        </p:blipFill>
        <p:spPr bwMode="auto">
          <a:xfrm>
            <a:off x="20" y="10"/>
            <a:ext cx="13004781" cy="97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36789" y="-14415"/>
            <a:ext cx="6531228" cy="130048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DF433-0700-4941-9C58-7BF8E25B9338}"/>
              </a:ext>
            </a:extLst>
          </p:cNvPr>
          <p:cNvSpPr txBox="1"/>
          <p:nvPr/>
        </p:nvSpPr>
        <p:spPr>
          <a:xfrm>
            <a:off x="744032" y="5508606"/>
            <a:ext cx="9683799" cy="3395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0" b="0" i="0" u="none" strike="noStrike" kern="120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You should believe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0" b="0" i="0" u="none" strike="noStrike" kern="120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God’s way is best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28944"/>
            <a:ext cx="10438290" cy="97536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22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4AB56F5-4796-47D9-A8BC-47BF2D9A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6090FB4-9D4B-446C-91BF-40DFE4AE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62EAE012-BBF3-40FC-B2E4-98CB404CC3ED}"/>
              </a:ext>
            </a:extLst>
          </p:cNvPr>
          <p:cNvSpPr/>
          <p:nvPr/>
        </p:nvSpPr>
        <p:spPr>
          <a:xfrm>
            <a:off x="4064000" y="5181600"/>
            <a:ext cx="5940073" cy="2466915"/>
          </a:xfrm>
          <a:prstGeom prst="wedgeEllipseCallout">
            <a:avLst>
              <a:gd name="adj1" fmla="val 35834"/>
              <a:gd name="adj2" fmla="val -121384"/>
            </a:avLst>
          </a:prstGeom>
          <a:solidFill>
            <a:srgbClr val="89321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“The Lord </a:t>
            </a:r>
          </a:p>
          <a:p>
            <a:pPr algn="ctr"/>
            <a:r>
              <a:rPr lang="en-US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needs them.”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3177882-282A-4C2F-96AD-70387EC7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BDA22EC7-0917-47D8-8460-F6AB76BCD4B7}"/>
              </a:ext>
            </a:extLst>
          </p:cNvPr>
          <p:cNvSpPr/>
          <p:nvPr/>
        </p:nvSpPr>
        <p:spPr>
          <a:xfrm>
            <a:off x="2014538" y="5791200"/>
            <a:ext cx="9059862" cy="3251240"/>
          </a:xfrm>
          <a:prstGeom prst="irregularSeal2">
            <a:avLst/>
          </a:prstGeom>
          <a:solidFill>
            <a:srgbClr val="FEF274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Hosann</a:t>
            </a:r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a! Hosanna!</a:t>
            </a:r>
            <a:endParaRPr lang="en-US" sz="4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10769B2-763D-40B2-ACFE-A1B89A14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3D4DE7F-1ECC-4F39-9669-721C53F94E02}"/>
              </a:ext>
            </a:extLst>
          </p:cNvPr>
          <p:cNvSpPr/>
          <p:nvPr/>
        </p:nvSpPr>
        <p:spPr bwMode="auto">
          <a:xfrm>
            <a:off x="330200" y="5715000"/>
            <a:ext cx="9067800" cy="3886200"/>
          </a:xfrm>
          <a:prstGeom prst="horizontalScroll">
            <a:avLst/>
          </a:prstGeom>
          <a:gradFill flip="none" rotWithShape="1">
            <a:gsLst>
              <a:gs pos="26000">
                <a:srgbClr val="FFC825"/>
              </a:gs>
              <a:gs pos="0">
                <a:srgbClr val="FFC000"/>
              </a:gs>
              <a:gs pos="69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/>
              <a:t>Zechariah 9:9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/>
              <a:t>“Behold, your </a:t>
            </a:r>
            <a:r>
              <a:rPr lang="en-US" sz="3200" b="1"/>
              <a:t>King</a:t>
            </a:r>
            <a:r>
              <a:rPr lang="en-US" sz="3200"/>
              <a:t> is coming to you;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/>
              <a:t>He is just and having </a:t>
            </a:r>
            <a:r>
              <a:rPr lang="en-US" sz="3200" b="1"/>
              <a:t>salvation</a:t>
            </a:r>
            <a:r>
              <a:rPr lang="en-US" sz="3200"/>
              <a:t>,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Lowly and riding on a donkey, a </a:t>
            </a:r>
            <a:r>
              <a: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colt</a:t>
            </a:r>
            <a:r>
              <a:rPr lang="en-US" sz="3200"/>
              <a:t>…”</a:t>
            </a: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359686" y="0"/>
            <a:ext cx="2698371" cy="97536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78721" y="0"/>
            <a:ext cx="2705529" cy="97536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icture containing text, person, yellow&#10;&#10;Description automatically generated">
            <a:extLst>
              <a:ext uri="{FF2B5EF4-FFF2-40B4-BE49-F238E27FC236}">
                <a16:creationId xmlns:a16="http://schemas.microsoft.com/office/drawing/2014/main" id="{10D694AB-FB4F-4FAE-B91D-4B307B879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-1" b="32500"/>
          <a:stretch/>
        </p:blipFill>
        <p:spPr>
          <a:xfrm>
            <a:off x="2841913" y="-1"/>
            <a:ext cx="10161308" cy="4842933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41913" y="0"/>
            <a:ext cx="2083991" cy="4842934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EC1387-A794-47E3-8641-4E551B0E1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r="1" b="30663"/>
          <a:stretch/>
        </p:blipFill>
        <p:spPr>
          <a:xfrm>
            <a:off x="2838054" y="4910670"/>
            <a:ext cx="10166746" cy="4842932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38054" y="4910667"/>
            <a:ext cx="2923723" cy="4842933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22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armor&#10;&#10;Description automatically generated">
            <a:extLst>
              <a:ext uri="{FF2B5EF4-FFF2-40B4-BE49-F238E27FC236}">
                <a16:creationId xmlns:a16="http://schemas.microsoft.com/office/drawing/2014/main" id="{506C3C25-654A-4BEC-996A-4EC3325F0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D522AC-A5C8-4F62-8EC3-CAA3EB660AD6}"/>
              </a:ext>
            </a:extLst>
          </p:cNvPr>
          <p:cNvSpPr/>
          <p:nvPr/>
        </p:nvSpPr>
        <p:spPr bwMode="auto">
          <a:xfrm>
            <a:off x="0" y="6477000"/>
            <a:ext cx="13038099" cy="2438400"/>
          </a:xfrm>
          <a:prstGeom prst="rect">
            <a:avLst/>
          </a:prstGeom>
          <a:solidFill>
            <a:srgbClr val="FEFE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endParaRPr lang="en-US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000" b="0" cap="none" spc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Hebrews 9:22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000" b="0" cap="none" spc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“…Without shedding of blood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00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is no remission (forgiveness of sin).”</a:t>
            </a:r>
            <a:endParaRPr lang="en-US" sz="4000" b="0" cap="none" spc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7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359686" y="0"/>
            <a:ext cx="2698371" cy="97536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78721" y="0"/>
            <a:ext cx="2705529" cy="97536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icture containing text, person, yellow&#10;&#10;Description automatically generated">
            <a:extLst>
              <a:ext uri="{FF2B5EF4-FFF2-40B4-BE49-F238E27FC236}">
                <a16:creationId xmlns:a16="http://schemas.microsoft.com/office/drawing/2014/main" id="{10D694AB-FB4F-4FAE-B91D-4B307B879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-1" b="32500"/>
          <a:stretch/>
        </p:blipFill>
        <p:spPr>
          <a:xfrm>
            <a:off x="2841913" y="-1"/>
            <a:ext cx="10161308" cy="4842933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41913" y="0"/>
            <a:ext cx="2083991" cy="4842934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EC1387-A794-47E3-8641-4E551B0E1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r="1" b="30663"/>
          <a:stretch/>
        </p:blipFill>
        <p:spPr>
          <a:xfrm>
            <a:off x="2838054" y="4910670"/>
            <a:ext cx="10166746" cy="4842932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38054" y="4910667"/>
            <a:ext cx="2923723" cy="4842933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7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Video for Clubs 2020">
            <a:hlinkClick r:id="" action="ppaction://media"/>
            <a:extLst>
              <a:ext uri="{FF2B5EF4-FFF2-40B4-BE49-F238E27FC236}">
                <a16:creationId xmlns:a16="http://schemas.microsoft.com/office/drawing/2014/main" id="{42FB6A37-B8DC-42EE-990C-322B703CB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Domestic Violence and Child Abuse During COVID-19">
            <a:extLst>
              <a:ext uri="{FF2B5EF4-FFF2-40B4-BE49-F238E27FC236}">
                <a16:creationId xmlns:a16="http://schemas.microsoft.com/office/drawing/2014/main" id="{C4EE240F-FD69-40C9-9BD1-BFC09F407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9091" r="12830" b="-1"/>
          <a:stretch/>
        </p:blipFill>
        <p:spPr bwMode="auto">
          <a:xfrm>
            <a:off x="20" y="10"/>
            <a:ext cx="13004781" cy="97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36789" y="-14415"/>
            <a:ext cx="6531228" cy="130048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DF433-0700-4941-9C58-7BF8E25B9338}"/>
              </a:ext>
            </a:extLst>
          </p:cNvPr>
          <p:cNvSpPr txBox="1"/>
          <p:nvPr/>
        </p:nvSpPr>
        <p:spPr>
          <a:xfrm>
            <a:off x="744032" y="5508606"/>
            <a:ext cx="9683799" cy="3395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0" b="0" i="0" u="none" strike="noStrike" kern="120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You should believe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0" b="0" i="0" u="none" strike="noStrike" kern="120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God’s way is best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28944"/>
            <a:ext cx="10438290" cy="97536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67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hill looking at the stars in the sky&#10;&#10;Description automatically generated with low confidence">
            <a:extLst>
              <a:ext uri="{FF2B5EF4-FFF2-40B4-BE49-F238E27FC236}">
                <a16:creationId xmlns:a16="http://schemas.microsoft.com/office/drawing/2014/main" id="{FEF4E4BA-24D6-480D-BAC1-B6F8E0AEF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" y="0"/>
            <a:ext cx="12991864" cy="929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C9AC5B-DDB5-4A18-BAC1-235E5B15A334}"/>
              </a:ext>
            </a:extLst>
          </p:cNvPr>
          <p:cNvSpPr/>
          <p:nvPr/>
        </p:nvSpPr>
        <p:spPr>
          <a:xfrm>
            <a:off x="628651" y="493216"/>
            <a:ext cx="1224497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Isaiah 55:9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“For as the heavens are 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higher than the earth,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 are My ways 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higher than your ways, 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 My thoughts than your thoughts.”</a:t>
            </a:r>
          </a:p>
        </p:txBody>
      </p:sp>
    </p:spTree>
    <p:extLst>
      <p:ext uri="{BB962C8B-B14F-4D97-AF65-F5344CB8AC3E}">
        <p14:creationId xmlns:p14="http://schemas.microsoft.com/office/powerpoint/2010/main" val="3956290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2625BC94-D47F-44DA-9F40-119484D670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A4AB749A-C939-4097-9122-2A06CBF20959}"/>
              </a:ext>
            </a:extLst>
          </p:cNvPr>
          <p:cNvSpPr/>
          <p:nvPr/>
        </p:nvSpPr>
        <p:spPr>
          <a:xfrm>
            <a:off x="1914524" y="5105400"/>
            <a:ext cx="9083675" cy="3251240"/>
          </a:xfrm>
          <a:prstGeom prst="irregularSeal2">
            <a:avLst/>
          </a:prstGeom>
          <a:solidFill>
            <a:srgbClr val="FEF274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Crucify Him!</a:t>
            </a:r>
          </a:p>
          <a:p>
            <a:pPr algn="ctr"/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Crucify Him!</a:t>
            </a:r>
            <a:endParaRPr lang="en-US" sz="4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6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Domestic Violence and Child Abuse During COVID-19">
            <a:extLst>
              <a:ext uri="{FF2B5EF4-FFF2-40B4-BE49-F238E27FC236}">
                <a16:creationId xmlns:a16="http://schemas.microsoft.com/office/drawing/2014/main" id="{C4EE240F-FD69-40C9-9BD1-BFC09F407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9091" r="12830" b="-1"/>
          <a:stretch/>
        </p:blipFill>
        <p:spPr bwMode="auto">
          <a:xfrm>
            <a:off x="20" y="10"/>
            <a:ext cx="13004781" cy="97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36789" y="-14415"/>
            <a:ext cx="6531228" cy="130048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DF433-0700-4941-9C58-7BF8E25B9338}"/>
              </a:ext>
            </a:extLst>
          </p:cNvPr>
          <p:cNvSpPr txBox="1"/>
          <p:nvPr/>
        </p:nvSpPr>
        <p:spPr>
          <a:xfrm>
            <a:off x="744032" y="5508606"/>
            <a:ext cx="9683799" cy="3395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0" b="0" i="0" u="none" strike="noStrike" kern="120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You should believe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0" b="0" i="0" u="none" strike="noStrike" kern="120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God’s way is best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28944"/>
            <a:ext cx="10438290" cy="97536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62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hill looking at the stars in the sky&#10;&#10;Description automatically generated with low confidence">
            <a:extLst>
              <a:ext uri="{FF2B5EF4-FFF2-40B4-BE49-F238E27FC236}">
                <a16:creationId xmlns:a16="http://schemas.microsoft.com/office/drawing/2014/main" id="{FEF4E4BA-24D6-480D-BAC1-B6F8E0AEF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" y="0"/>
            <a:ext cx="12991864" cy="929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C9AC5B-DDB5-4A18-BAC1-235E5B15A334}"/>
              </a:ext>
            </a:extLst>
          </p:cNvPr>
          <p:cNvSpPr/>
          <p:nvPr/>
        </p:nvSpPr>
        <p:spPr>
          <a:xfrm>
            <a:off x="628651" y="493216"/>
            <a:ext cx="1224497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Isaiah 55:9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“For as the heavens are 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higher than the earth,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 are My ways 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higher than your ways, </a:t>
            </a:r>
          </a:p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and My thoughts than your thoughts.”</a:t>
            </a:r>
          </a:p>
        </p:txBody>
      </p:sp>
    </p:spTree>
    <p:extLst>
      <p:ext uri="{BB962C8B-B14F-4D97-AF65-F5344CB8AC3E}">
        <p14:creationId xmlns:p14="http://schemas.microsoft.com/office/powerpoint/2010/main" val="868003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8B99FDA-5C16-41E8-A10A-967006355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3"/>
          <a:stretch/>
        </p:blipFill>
        <p:spPr bwMode="auto">
          <a:xfrm>
            <a:off x="0" y="0"/>
            <a:ext cx="13004800" cy="98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11AC2-BB48-434E-9A24-14FF65379D23}"/>
              </a:ext>
            </a:extLst>
          </p:cNvPr>
          <p:cNvSpPr/>
          <p:nvPr/>
        </p:nvSpPr>
        <p:spPr>
          <a:xfrm>
            <a:off x="785813" y="913942"/>
            <a:ext cx="6106567" cy="7227417"/>
          </a:xfrm>
          <a:prstGeom prst="rect">
            <a:avLst/>
          </a:prstGeom>
          <a:noFill/>
          <a:effectLst>
            <a:softEdge rad="317500"/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b="1" cap="none" spc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Romans 6:23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For the wages of sin is death, 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b</a:t>
            </a:r>
            <a:r>
              <a:rPr lang="en-US" sz="6000" b="1" cap="none" spc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ut the gift of God is 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b="1" cap="none" spc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eternal life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i</a:t>
            </a:r>
            <a:r>
              <a:rPr lang="en-US" sz="6000" b="1" cap="none" spc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n Christ Jesus our Lord. </a:t>
            </a:r>
          </a:p>
        </p:txBody>
      </p:sp>
    </p:spTree>
    <p:extLst>
      <p:ext uri="{BB962C8B-B14F-4D97-AF65-F5344CB8AC3E}">
        <p14:creationId xmlns:p14="http://schemas.microsoft.com/office/powerpoint/2010/main" val="3613463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sus Strong and Kind">
            <a:hlinkClick r:id="" action="ppaction://media"/>
            <a:extLst>
              <a:ext uri="{FF2B5EF4-FFF2-40B4-BE49-F238E27FC236}">
                <a16:creationId xmlns:a16="http://schemas.microsoft.com/office/drawing/2014/main" id="{1BFFDC0A-9865-4152-959E-517CA4847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C93E62-0837-4D94-A90F-AD483403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67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155E73-38BD-4A5A-BB0D-86D5229AF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7" r="35363" b="1393"/>
          <a:stretch/>
        </p:blipFill>
        <p:spPr bwMode="auto">
          <a:xfrm>
            <a:off x="3758387" y="10"/>
            <a:ext cx="9246413" cy="97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0407041" cy="97536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3725" y="959104"/>
            <a:ext cx="104038" cy="585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793" y="3475171"/>
            <a:ext cx="3521050" cy="13005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15EA9-A95E-476C-B03C-B80C749C8F0D}"/>
              </a:ext>
            </a:extLst>
          </p:cNvPr>
          <p:cNvSpPr txBox="1"/>
          <p:nvPr/>
        </p:nvSpPr>
        <p:spPr>
          <a:xfrm>
            <a:off x="254000" y="2057400"/>
            <a:ext cx="5791200" cy="45614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400" b="1">
                <a:latin typeface="+mn-lt"/>
              </a:rPr>
              <a:t>Zechariah 9:9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400" b="1">
              <a:latin typeface="+mn-lt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400" b="1">
                <a:latin typeface="+mn-lt"/>
              </a:rPr>
              <a:t>“…</a:t>
            </a:r>
            <a:r>
              <a:rPr lang="en-US" sz="5400" b="1" u="sng">
                <a:latin typeface="+mn-lt"/>
              </a:rPr>
              <a:t>Behold, thy King is coming to thee: He is just and having salvation</a:t>
            </a:r>
            <a:r>
              <a:rPr lang="en-US" sz="5400" b="1">
                <a:latin typeface="+mn-lt"/>
              </a:rPr>
              <a:t>; Lowly and riding upon… a colt….”</a:t>
            </a:r>
            <a:endParaRPr lang="en-US" sz="5400" b="1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724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Tekhnologic Logo"/>
          <p:cNvGrpSpPr/>
          <p:nvPr/>
        </p:nvGrpSpPr>
        <p:grpSpPr>
          <a:xfrm>
            <a:off x="6064655" y="8342400"/>
            <a:ext cx="876715" cy="192000"/>
            <a:chOff x="5464435" y="6630924"/>
            <a:chExt cx="821921" cy="180000"/>
          </a:xfrm>
        </p:grpSpPr>
        <p:pic>
          <p:nvPicPr>
            <p:cNvPr id="308" name="Image"/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309" name="Text"/>
            <p:cNvSpPr/>
            <p:nvPr/>
          </p:nvSpPr>
          <p:spPr>
            <a:xfrm>
              <a:off x="5623613" y="6651674"/>
              <a:ext cx="662743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60">
                  <a:ln w="0"/>
                  <a:solidFill>
                    <a:srgbClr val="D59C0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grpSp>
        <p:nvGrpSpPr>
          <p:cNvPr id="305" name="Spinning Wheel"/>
          <p:cNvGrpSpPr/>
          <p:nvPr/>
        </p:nvGrpSpPr>
        <p:grpSpPr>
          <a:xfrm>
            <a:off x="3233475" y="1612800"/>
            <a:ext cx="6529586" cy="6528000"/>
            <a:chOff x="3031382" y="369000"/>
            <a:chExt cx="6121487" cy="6120000"/>
          </a:xfrm>
        </p:grpSpPr>
        <p:sp>
          <p:nvSpPr>
            <p:cNvPr id="166" name="Segment 20"/>
            <p:cNvSpPr/>
            <p:nvPr/>
          </p:nvSpPr>
          <p:spPr>
            <a:xfrm rot="10800000">
              <a:off x="5132624" y="369091"/>
              <a:ext cx="955151" cy="2209090"/>
            </a:xfrm>
            <a:custGeom>
              <a:avLst/>
              <a:gdLst>
                <a:gd name="connsiteX0" fmla="*/ 0 w 955151"/>
                <a:gd name="connsiteY0" fmla="*/ 2209090 h 2209090"/>
                <a:gd name="connsiteX1" fmla="*/ 0 w 955151"/>
                <a:gd name="connsiteY1" fmla="*/ 48999 h 2209090"/>
                <a:gd name="connsiteX2" fmla="*/ 88413 w 955151"/>
                <a:gd name="connsiteY2" fmla="*/ 44534 h 2209090"/>
                <a:gd name="connsiteX3" fmla="*/ 264025 w 955151"/>
                <a:gd name="connsiteY3" fmla="*/ 8719 h 2209090"/>
                <a:gd name="connsiteX4" fmla="*/ 287848 w 955151"/>
                <a:gd name="connsiteY4" fmla="*/ 0 h 2209090"/>
                <a:gd name="connsiteX5" fmla="*/ 955151 w 955151"/>
                <a:gd name="connsiteY5" fmla="*/ 2053745 h 2209090"/>
                <a:gd name="connsiteX6" fmla="*/ 906343 w 955151"/>
                <a:gd name="connsiteY6" fmla="*/ 2071609 h 2209090"/>
                <a:gd name="connsiteX7" fmla="*/ 153860 w 955151"/>
                <a:gd name="connsiteY7" fmla="*/ 2205199 h 2209090"/>
                <a:gd name="connsiteX8" fmla="*/ 0 w 955151"/>
                <a:gd name="connsiteY8" fmla="*/ 2209090 h 22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151" h="2209090">
                  <a:moveTo>
                    <a:pt x="0" y="2209090"/>
                  </a:moveTo>
                  <a:lnTo>
                    <a:pt x="0" y="48999"/>
                  </a:lnTo>
                  <a:lnTo>
                    <a:pt x="88413" y="44534"/>
                  </a:lnTo>
                  <a:cubicBezTo>
                    <a:pt x="148924" y="38389"/>
                    <a:pt x="207662" y="26250"/>
                    <a:pt x="264025" y="8719"/>
                  </a:cubicBezTo>
                  <a:lnTo>
                    <a:pt x="287848" y="0"/>
                  </a:lnTo>
                  <a:lnTo>
                    <a:pt x="955151" y="2053745"/>
                  </a:lnTo>
                  <a:lnTo>
                    <a:pt x="906343" y="2071609"/>
                  </a:lnTo>
                  <a:cubicBezTo>
                    <a:pt x="666799" y="2146115"/>
                    <a:pt x="414636" y="2191981"/>
                    <a:pt x="153860" y="2205199"/>
                  </a:cubicBezTo>
                  <a:lnTo>
                    <a:pt x="0" y="2209090"/>
                  </a:lnTo>
                  <a:close/>
                </a:path>
              </a:pathLst>
            </a:cu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4" name="Segment 19"/>
            <p:cNvSpPr/>
            <p:nvPr/>
          </p:nvSpPr>
          <p:spPr>
            <a:xfrm rot="10800000">
              <a:off x="4267831" y="525674"/>
              <a:ext cx="1528712" cy="2198430"/>
            </a:xfrm>
            <a:custGeom>
              <a:avLst/>
              <a:gdLst>
                <a:gd name="connsiteX0" fmla="*/ 667303 w 1528712"/>
                <a:gd name="connsiteY0" fmla="*/ 2198430 h 2198430"/>
                <a:gd name="connsiteX1" fmla="*/ 0 w 1528712"/>
                <a:gd name="connsiteY1" fmla="*/ 144685 h 2198430"/>
                <a:gd name="connsiteX2" fmla="*/ 55482 w 1528712"/>
                <a:gd name="connsiteY2" fmla="*/ 124378 h 2198430"/>
                <a:gd name="connsiteX3" fmla="*/ 208360 w 1528712"/>
                <a:gd name="connsiteY3" fmla="*/ 41398 h 2198430"/>
                <a:gd name="connsiteX4" fmla="*/ 258536 w 1528712"/>
                <a:gd name="connsiteY4" fmla="*/ 0 h 2198430"/>
                <a:gd name="connsiteX5" fmla="*/ 1528712 w 1528712"/>
                <a:gd name="connsiteY5" fmla="*/ 1748248 h 2198430"/>
                <a:gd name="connsiteX6" fmla="*/ 1416037 w 1528712"/>
                <a:gd name="connsiteY6" fmla="*/ 1832504 h 2198430"/>
                <a:gd name="connsiteX7" fmla="*/ 896252 w 1528712"/>
                <a:gd name="connsiteY7" fmla="*/ 2114634 h 2198430"/>
                <a:gd name="connsiteX8" fmla="*/ 667303 w 1528712"/>
                <a:gd name="connsiteY8" fmla="*/ 2198430 h 21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8712" h="2198430">
                  <a:moveTo>
                    <a:pt x="667303" y="2198430"/>
                  </a:moveTo>
                  <a:lnTo>
                    <a:pt x="0" y="144685"/>
                  </a:lnTo>
                  <a:lnTo>
                    <a:pt x="55482" y="124378"/>
                  </a:lnTo>
                  <a:cubicBezTo>
                    <a:pt x="109320" y="101606"/>
                    <a:pt x="160480" y="73746"/>
                    <a:pt x="208360" y="41398"/>
                  </a:cubicBezTo>
                  <a:lnTo>
                    <a:pt x="258536" y="0"/>
                  </a:lnTo>
                  <a:lnTo>
                    <a:pt x="1528712" y="1748248"/>
                  </a:lnTo>
                  <a:lnTo>
                    <a:pt x="1416037" y="1832504"/>
                  </a:lnTo>
                  <a:cubicBezTo>
                    <a:pt x="1253244" y="1942485"/>
                    <a:pt x="1079299" y="2037212"/>
                    <a:pt x="896252" y="2114634"/>
                  </a:cubicBezTo>
                  <a:lnTo>
                    <a:pt x="667303" y="2198430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2" name="Segment 18"/>
            <p:cNvSpPr/>
            <p:nvPr/>
          </p:nvSpPr>
          <p:spPr>
            <a:xfrm rot="10800000">
              <a:off x="3595881" y="978012"/>
              <a:ext cx="1939345" cy="1952761"/>
            </a:xfrm>
            <a:custGeom>
              <a:avLst/>
              <a:gdLst>
                <a:gd name="connsiteX0" fmla="*/ 1270277 w 1939345"/>
                <a:gd name="connsiteY0" fmla="*/ 1952761 h 1952761"/>
                <a:gd name="connsiteX1" fmla="*/ 0 w 1939345"/>
                <a:gd name="connsiteY1" fmla="*/ 204374 h 1952761"/>
                <a:gd name="connsiteX2" fmla="*/ 80240 w 1939345"/>
                <a:gd name="connsiteY2" fmla="*/ 138169 h 1952761"/>
                <a:gd name="connsiteX3" fmla="*/ 190138 w 1939345"/>
                <a:gd name="connsiteY3" fmla="*/ 4971 h 1952761"/>
                <a:gd name="connsiteX4" fmla="*/ 193158 w 1939345"/>
                <a:gd name="connsiteY4" fmla="*/ 0 h 1952761"/>
                <a:gd name="connsiteX5" fmla="*/ 1939345 w 1939345"/>
                <a:gd name="connsiteY5" fmla="*/ 1268679 h 1952761"/>
                <a:gd name="connsiteX6" fmla="*/ 1805089 w 1939345"/>
                <a:gd name="connsiteY6" fmla="*/ 1448217 h 1952761"/>
                <a:gd name="connsiteX7" fmla="*/ 1390288 w 1939345"/>
                <a:gd name="connsiteY7" fmla="*/ 1863018 h 1952761"/>
                <a:gd name="connsiteX8" fmla="*/ 1270277 w 1939345"/>
                <a:gd name="connsiteY8" fmla="*/ 1952761 h 195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345" h="1952761">
                  <a:moveTo>
                    <a:pt x="1270277" y="1952761"/>
                  </a:moveTo>
                  <a:lnTo>
                    <a:pt x="0" y="204374"/>
                  </a:lnTo>
                  <a:lnTo>
                    <a:pt x="80240" y="138169"/>
                  </a:lnTo>
                  <a:cubicBezTo>
                    <a:pt x="120957" y="97452"/>
                    <a:pt x="157791" y="52852"/>
                    <a:pt x="190138" y="4971"/>
                  </a:cubicBezTo>
                  <a:lnTo>
                    <a:pt x="193158" y="0"/>
                  </a:lnTo>
                  <a:lnTo>
                    <a:pt x="1939345" y="1268679"/>
                  </a:lnTo>
                  <a:lnTo>
                    <a:pt x="1805089" y="1448217"/>
                  </a:lnTo>
                  <a:cubicBezTo>
                    <a:pt x="1680367" y="1599345"/>
                    <a:pt x="1541416" y="1738296"/>
                    <a:pt x="1390288" y="1863018"/>
                  </a:cubicBezTo>
                  <a:lnTo>
                    <a:pt x="1270277" y="1952761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9" name="Segment 17"/>
            <p:cNvSpPr/>
            <p:nvPr/>
          </p:nvSpPr>
          <p:spPr>
            <a:xfrm rot="10800000">
              <a:off x="3167393" y="1664977"/>
              <a:ext cx="2172799" cy="1528261"/>
            </a:xfrm>
            <a:custGeom>
              <a:avLst/>
              <a:gdLst>
                <a:gd name="connsiteX0" fmla="*/ 1746467 w 2172799"/>
                <a:gd name="connsiteY0" fmla="*/ 1528261 h 1528261"/>
                <a:gd name="connsiteX1" fmla="*/ 0 w 2172799"/>
                <a:gd name="connsiteY1" fmla="*/ 259378 h 1528261"/>
                <a:gd name="connsiteX2" fmla="*/ 40185 w 2172799"/>
                <a:gd name="connsiteY2" fmla="*/ 193231 h 1528261"/>
                <a:gd name="connsiteX3" fmla="*/ 108348 w 2172799"/>
                <a:gd name="connsiteY3" fmla="*/ 31870 h 1528261"/>
                <a:gd name="connsiteX4" fmla="*/ 116543 w 2172799"/>
                <a:gd name="connsiteY4" fmla="*/ 0 h 1528261"/>
                <a:gd name="connsiteX5" fmla="*/ 2172799 w 2172799"/>
                <a:gd name="connsiteY5" fmla="*/ 668119 h 1528261"/>
                <a:gd name="connsiteX6" fmla="*/ 2171238 w 2172799"/>
                <a:gd name="connsiteY6" fmla="*/ 674188 h 1528261"/>
                <a:gd name="connsiteX7" fmla="*/ 1786210 w 2172799"/>
                <a:gd name="connsiteY7" fmla="*/ 1475113 h 1528261"/>
                <a:gd name="connsiteX8" fmla="*/ 1746467 w 2172799"/>
                <a:gd name="connsiteY8" fmla="*/ 1528261 h 152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1">
                  <a:moveTo>
                    <a:pt x="1746467" y="1528261"/>
                  </a:moveTo>
                  <a:lnTo>
                    <a:pt x="0" y="259378"/>
                  </a:lnTo>
                  <a:lnTo>
                    <a:pt x="40185" y="193231"/>
                  </a:lnTo>
                  <a:cubicBezTo>
                    <a:pt x="67895" y="142222"/>
                    <a:pt x="90817" y="88234"/>
                    <a:pt x="108348" y="31870"/>
                  </a:cubicBezTo>
                  <a:lnTo>
                    <a:pt x="116543" y="0"/>
                  </a:lnTo>
                  <a:lnTo>
                    <a:pt x="2172799" y="668119"/>
                  </a:lnTo>
                  <a:lnTo>
                    <a:pt x="2171238" y="674188"/>
                  </a:lnTo>
                  <a:cubicBezTo>
                    <a:pt x="2081831" y="961641"/>
                    <a:pt x="1951181" y="1230923"/>
                    <a:pt x="1786210" y="1475113"/>
                  </a:cubicBezTo>
                  <a:lnTo>
                    <a:pt x="1746467" y="1528261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5" name="Segment 16"/>
            <p:cNvSpPr/>
            <p:nvPr/>
          </p:nvSpPr>
          <p:spPr>
            <a:xfrm rot="10800000">
              <a:off x="3031382" y="2528612"/>
              <a:ext cx="2191369" cy="946569"/>
            </a:xfrm>
            <a:custGeom>
              <a:avLst/>
              <a:gdLst>
                <a:gd name="connsiteX0" fmla="*/ 2056256 w 2191369"/>
                <a:gd name="connsiteY0" fmla="*/ 946569 h 946569"/>
                <a:gd name="connsiteX1" fmla="*/ 0 w 2191369"/>
                <a:gd name="connsiteY1" fmla="*/ 278450 h 946569"/>
                <a:gd name="connsiteX2" fmla="*/ 13084 w 2191369"/>
                <a:gd name="connsiteY2" fmla="*/ 227562 h 946569"/>
                <a:gd name="connsiteX3" fmla="*/ 31369 w 2191369"/>
                <a:gd name="connsiteY3" fmla="*/ 46181 h 946569"/>
                <a:gd name="connsiteX4" fmla="*/ 29037 w 2191369"/>
                <a:gd name="connsiteY4" fmla="*/ 0 h 946569"/>
                <a:gd name="connsiteX5" fmla="*/ 2190201 w 2191369"/>
                <a:gd name="connsiteY5" fmla="*/ 0 h 946569"/>
                <a:gd name="connsiteX6" fmla="*/ 2191369 w 2191369"/>
                <a:gd name="connsiteY6" fmla="*/ 46181 h 946569"/>
                <a:gd name="connsiteX7" fmla="*/ 2129201 w 2191369"/>
                <a:gd name="connsiteY7" fmla="*/ 662878 h 946569"/>
                <a:gd name="connsiteX8" fmla="*/ 2056256 w 2191369"/>
                <a:gd name="connsiteY8" fmla="*/ 946569 h 946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9">
                  <a:moveTo>
                    <a:pt x="2056256" y="946569"/>
                  </a:moveTo>
                  <a:lnTo>
                    <a:pt x="0" y="278450"/>
                  </a:lnTo>
                  <a:lnTo>
                    <a:pt x="13084" y="227562"/>
                  </a:lnTo>
                  <a:cubicBezTo>
                    <a:pt x="25073" y="168975"/>
                    <a:pt x="31369" y="108313"/>
                    <a:pt x="31369" y="46181"/>
                  </a:cubicBezTo>
                  <a:lnTo>
                    <a:pt x="29037" y="0"/>
                  </a:lnTo>
                  <a:lnTo>
                    <a:pt x="2190201" y="0"/>
                  </a:lnTo>
                  <a:lnTo>
                    <a:pt x="2191369" y="46181"/>
                  </a:lnTo>
                  <a:cubicBezTo>
                    <a:pt x="2191369" y="257430"/>
                    <a:pt x="2169963" y="463679"/>
                    <a:pt x="2129201" y="662878"/>
                  </a:cubicBezTo>
                  <a:lnTo>
                    <a:pt x="2056256" y="946569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2" name="Segment 15"/>
            <p:cNvSpPr/>
            <p:nvPr/>
          </p:nvSpPr>
          <p:spPr>
            <a:xfrm rot="10800000">
              <a:off x="3032640" y="3478781"/>
              <a:ext cx="2218120" cy="936839"/>
            </a:xfrm>
            <a:custGeom>
              <a:avLst/>
              <a:gdLst>
                <a:gd name="connsiteX0" fmla="*/ 2218120 w 2218120"/>
                <a:gd name="connsiteY0" fmla="*/ 936839 h 936839"/>
                <a:gd name="connsiteX1" fmla="*/ 56865 w 2218120"/>
                <a:gd name="connsiteY1" fmla="*/ 936839 h 936839"/>
                <a:gd name="connsiteX2" fmla="*/ 54732 w 2218120"/>
                <a:gd name="connsiteY2" fmla="*/ 894600 h 936839"/>
                <a:gd name="connsiteX3" fmla="*/ 18917 w 2218120"/>
                <a:gd name="connsiteY3" fmla="*/ 718988 h 936839"/>
                <a:gd name="connsiteX4" fmla="*/ 0 w 2218120"/>
                <a:gd name="connsiteY4" fmla="*/ 667302 h 936839"/>
                <a:gd name="connsiteX5" fmla="*/ 2053746 w 2218120"/>
                <a:gd name="connsiteY5" fmla="*/ 0 h 936839"/>
                <a:gd name="connsiteX6" fmla="*/ 2081807 w 2218120"/>
                <a:gd name="connsiteY6" fmla="*/ 76670 h 936839"/>
                <a:gd name="connsiteX7" fmla="*/ 2215397 w 2218120"/>
                <a:gd name="connsiteY7" fmla="*/ 829153 h 936839"/>
                <a:gd name="connsiteX8" fmla="*/ 2218120 w 2218120"/>
                <a:gd name="connsiteY8" fmla="*/ 936839 h 93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20" h="936839">
                  <a:moveTo>
                    <a:pt x="2218120" y="936839"/>
                  </a:moveTo>
                  <a:lnTo>
                    <a:pt x="56865" y="936839"/>
                  </a:lnTo>
                  <a:lnTo>
                    <a:pt x="54732" y="894600"/>
                  </a:lnTo>
                  <a:cubicBezTo>
                    <a:pt x="48587" y="834090"/>
                    <a:pt x="36448" y="775351"/>
                    <a:pt x="18917" y="718988"/>
                  </a:cubicBezTo>
                  <a:lnTo>
                    <a:pt x="0" y="667302"/>
                  </a:lnTo>
                  <a:lnTo>
                    <a:pt x="2053746" y="0"/>
                  </a:lnTo>
                  <a:lnTo>
                    <a:pt x="2081807" y="76670"/>
                  </a:lnTo>
                  <a:cubicBezTo>
                    <a:pt x="2156314" y="316214"/>
                    <a:pt x="2202179" y="568377"/>
                    <a:pt x="2215397" y="829153"/>
                  </a:cubicBezTo>
                  <a:lnTo>
                    <a:pt x="2218120" y="93683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Segment 14"/>
            <p:cNvSpPr/>
            <p:nvPr/>
          </p:nvSpPr>
          <p:spPr>
            <a:xfrm rot="10800000">
              <a:off x="3198254" y="3751701"/>
              <a:ext cx="2190783" cy="1504053"/>
            </a:xfrm>
            <a:custGeom>
              <a:avLst/>
              <a:gdLst>
                <a:gd name="connsiteX0" fmla="*/ 137038 w 2190783"/>
                <a:gd name="connsiteY0" fmla="*/ 1504053 h 1504053"/>
                <a:gd name="connsiteX1" fmla="*/ 126929 w 2190783"/>
                <a:gd name="connsiteY1" fmla="*/ 1476434 h 1504053"/>
                <a:gd name="connsiteX2" fmla="*/ 43949 w 2190783"/>
                <a:gd name="connsiteY2" fmla="*/ 1323556 h 1504053"/>
                <a:gd name="connsiteX3" fmla="*/ 0 w 2190783"/>
                <a:gd name="connsiteY3" fmla="*/ 1270289 h 1504053"/>
                <a:gd name="connsiteX4" fmla="*/ 1748403 w 2190783"/>
                <a:gd name="connsiteY4" fmla="*/ 0 h 1504053"/>
                <a:gd name="connsiteX5" fmla="*/ 1835055 w 2190783"/>
                <a:gd name="connsiteY5" fmla="*/ 115879 h 1504053"/>
                <a:gd name="connsiteX6" fmla="*/ 2117185 w 2190783"/>
                <a:gd name="connsiteY6" fmla="*/ 635664 h 1504053"/>
                <a:gd name="connsiteX7" fmla="*/ 2190783 w 2190783"/>
                <a:gd name="connsiteY7" fmla="*/ 836751 h 1504053"/>
                <a:gd name="connsiteX8" fmla="*/ 137038 w 2190783"/>
                <a:gd name="connsiteY8" fmla="*/ 1504053 h 150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3" h="1504053">
                  <a:moveTo>
                    <a:pt x="137038" y="1504053"/>
                  </a:moveTo>
                  <a:lnTo>
                    <a:pt x="126929" y="1476434"/>
                  </a:lnTo>
                  <a:cubicBezTo>
                    <a:pt x="104157" y="1422596"/>
                    <a:pt x="76297" y="1371436"/>
                    <a:pt x="43949" y="1323556"/>
                  </a:cubicBezTo>
                  <a:lnTo>
                    <a:pt x="0" y="1270289"/>
                  </a:lnTo>
                  <a:lnTo>
                    <a:pt x="1748403" y="0"/>
                  </a:lnTo>
                  <a:lnTo>
                    <a:pt x="1835055" y="115879"/>
                  </a:lnTo>
                  <a:cubicBezTo>
                    <a:pt x="1945036" y="278672"/>
                    <a:pt x="2039763" y="452618"/>
                    <a:pt x="2117185" y="635664"/>
                  </a:cubicBezTo>
                  <a:lnTo>
                    <a:pt x="2190783" y="836751"/>
                  </a:lnTo>
                  <a:lnTo>
                    <a:pt x="137038" y="1504053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536" tIns="48768" rIns="97536" bIns="487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Segment 13"/>
            <p:cNvSpPr/>
            <p:nvPr/>
          </p:nvSpPr>
          <p:spPr>
            <a:xfrm rot="10800000">
              <a:off x="3642790" y="3988247"/>
              <a:ext cx="1941976" cy="1930134"/>
            </a:xfrm>
            <a:custGeom>
              <a:avLst/>
              <a:gdLst>
                <a:gd name="connsiteX0" fmla="*/ 193435 w 1941976"/>
                <a:gd name="connsiteY0" fmla="*/ 1930134 h 1930134"/>
                <a:gd name="connsiteX1" fmla="*/ 129781 w 1941976"/>
                <a:gd name="connsiteY1" fmla="*/ 1852985 h 1930134"/>
                <a:gd name="connsiteX2" fmla="*/ 0 w 1941976"/>
                <a:gd name="connsiteY2" fmla="*/ 1745906 h 1930134"/>
                <a:gd name="connsiteX3" fmla="*/ 1268475 w 1941976"/>
                <a:gd name="connsiteY3" fmla="*/ 0 h 1930134"/>
                <a:gd name="connsiteX4" fmla="*/ 1439829 w 1941976"/>
                <a:gd name="connsiteY4" fmla="*/ 128136 h 1930134"/>
                <a:gd name="connsiteX5" fmla="*/ 1854630 w 1941976"/>
                <a:gd name="connsiteY5" fmla="*/ 542937 h 1930134"/>
                <a:gd name="connsiteX6" fmla="*/ 1941976 w 1941976"/>
                <a:gd name="connsiteY6" fmla="*/ 659744 h 1930134"/>
                <a:gd name="connsiteX7" fmla="*/ 193435 w 1941976"/>
                <a:gd name="connsiteY7" fmla="*/ 1930134 h 193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1976" h="1930134">
                  <a:moveTo>
                    <a:pt x="193435" y="1930134"/>
                  </a:moveTo>
                  <a:lnTo>
                    <a:pt x="129781" y="1852985"/>
                  </a:lnTo>
                  <a:lnTo>
                    <a:pt x="0" y="1745906"/>
                  </a:lnTo>
                  <a:lnTo>
                    <a:pt x="1268475" y="0"/>
                  </a:lnTo>
                  <a:lnTo>
                    <a:pt x="1439829" y="128136"/>
                  </a:lnTo>
                  <a:cubicBezTo>
                    <a:pt x="1590957" y="252859"/>
                    <a:pt x="1729908" y="391809"/>
                    <a:pt x="1854630" y="542937"/>
                  </a:cubicBezTo>
                  <a:lnTo>
                    <a:pt x="1941976" y="659744"/>
                  </a:lnTo>
                  <a:lnTo>
                    <a:pt x="193435" y="1930134"/>
                  </a:lnTo>
                  <a:close/>
                </a:path>
              </a:pathLst>
            </a:cu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Segment 12"/>
            <p:cNvSpPr/>
            <p:nvPr/>
          </p:nvSpPr>
          <p:spPr>
            <a:xfrm rot="10800000">
              <a:off x="4319174" y="4174770"/>
              <a:ext cx="1494164" cy="2163703"/>
            </a:xfrm>
            <a:custGeom>
              <a:avLst/>
              <a:gdLst>
                <a:gd name="connsiteX0" fmla="*/ 225790 w 1494164"/>
                <a:gd name="connsiteY0" fmla="*/ 2163703 h 2163703"/>
                <a:gd name="connsiteX1" fmla="*/ 225155 w 1494164"/>
                <a:gd name="connsiteY1" fmla="*/ 2163179 h 2163703"/>
                <a:gd name="connsiteX2" fmla="*/ 72277 w 1494164"/>
                <a:gd name="connsiteY2" fmla="*/ 2080199 h 2163703"/>
                <a:gd name="connsiteX3" fmla="*/ 0 w 1494164"/>
                <a:gd name="connsiteY3" fmla="*/ 2053746 h 2163703"/>
                <a:gd name="connsiteX4" fmla="*/ 667302 w 1494164"/>
                <a:gd name="connsiteY4" fmla="*/ 0 h 2163703"/>
                <a:gd name="connsiteX5" fmla="*/ 913047 w 1494164"/>
                <a:gd name="connsiteY5" fmla="*/ 89943 h 2163703"/>
                <a:gd name="connsiteX6" fmla="*/ 1432832 w 1494164"/>
                <a:gd name="connsiteY6" fmla="*/ 372073 h 2163703"/>
                <a:gd name="connsiteX7" fmla="*/ 1494164 w 1494164"/>
                <a:gd name="connsiteY7" fmla="*/ 417936 h 2163703"/>
                <a:gd name="connsiteX8" fmla="*/ 225790 w 1494164"/>
                <a:gd name="connsiteY8" fmla="*/ 2163703 h 21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164" h="2163703">
                  <a:moveTo>
                    <a:pt x="225790" y="2163703"/>
                  </a:moveTo>
                  <a:lnTo>
                    <a:pt x="225155" y="2163179"/>
                  </a:lnTo>
                  <a:cubicBezTo>
                    <a:pt x="177275" y="2130832"/>
                    <a:pt x="126115" y="2102971"/>
                    <a:pt x="72277" y="2080199"/>
                  </a:cubicBezTo>
                  <a:lnTo>
                    <a:pt x="0" y="2053746"/>
                  </a:lnTo>
                  <a:lnTo>
                    <a:pt x="667302" y="0"/>
                  </a:lnTo>
                  <a:lnTo>
                    <a:pt x="913047" y="89943"/>
                  </a:lnTo>
                  <a:cubicBezTo>
                    <a:pt x="1096094" y="167365"/>
                    <a:pt x="1270039" y="262092"/>
                    <a:pt x="1432832" y="372073"/>
                  </a:cubicBezTo>
                  <a:lnTo>
                    <a:pt x="1494164" y="417936"/>
                  </a:lnTo>
                  <a:lnTo>
                    <a:pt x="225790" y="2163703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Segment 11"/>
            <p:cNvSpPr/>
            <p:nvPr/>
          </p:nvSpPr>
          <p:spPr>
            <a:xfrm rot="10800000">
              <a:off x="5149420" y="4285966"/>
              <a:ext cx="938355" cy="2202943"/>
            </a:xfrm>
            <a:custGeom>
              <a:avLst/>
              <a:gdLst>
                <a:gd name="connsiteX0" fmla="*/ 271053 w 938355"/>
                <a:gd name="connsiteY0" fmla="*/ 2202943 h 2202943"/>
                <a:gd name="connsiteX1" fmla="*/ 264025 w 938355"/>
                <a:gd name="connsiteY1" fmla="*/ 2200371 h 2202943"/>
                <a:gd name="connsiteX2" fmla="*/ 88413 w 938355"/>
                <a:gd name="connsiteY2" fmla="*/ 2164556 h 2202943"/>
                <a:gd name="connsiteX3" fmla="*/ 0 w 938355"/>
                <a:gd name="connsiteY3" fmla="*/ 2160091 h 2202943"/>
                <a:gd name="connsiteX4" fmla="*/ 0 w 938355"/>
                <a:gd name="connsiteY4" fmla="*/ 0 h 2202943"/>
                <a:gd name="connsiteX5" fmla="*/ 153860 w 938355"/>
                <a:gd name="connsiteY5" fmla="*/ 3891 h 2202943"/>
                <a:gd name="connsiteX6" fmla="*/ 906343 w 938355"/>
                <a:gd name="connsiteY6" fmla="*/ 137481 h 2202943"/>
                <a:gd name="connsiteX7" fmla="*/ 938355 w 938355"/>
                <a:gd name="connsiteY7" fmla="*/ 149198 h 2202943"/>
                <a:gd name="connsiteX8" fmla="*/ 271053 w 938355"/>
                <a:gd name="connsiteY8" fmla="*/ 2202943 h 22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355" h="2202943">
                  <a:moveTo>
                    <a:pt x="271053" y="2202943"/>
                  </a:moveTo>
                  <a:lnTo>
                    <a:pt x="264025" y="2200371"/>
                  </a:lnTo>
                  <a:cubicBezTo>
                    <a:pt x="207662" y="2182841"/>
                    <a:pt x="148924" y="2170701"/>
                    <a:pt x="88413" y="2164556"/>
                  </a:cubicBezTo>
                  <a:lnTo>
                    <a:pt x="0" y="2160091"/>
                  </a:lnTo>
                  <a:lnTo>
                    <a:pt x="0" y="0"/>
                  </a:lnTo>
                  <a:lnTo>
                    <a:pt x="153860" y="3891"/>
                  </a:lnTo>
                  <a:cubicBezTo>
                    <a:pt x="414636" y="17110"/>
                    <a:pt x="666799" y="62975"/>
                    <a:pt x="906343" y="137481"/>
                  </a:cubicBezTo>
                  <a:lnTo>
                    <a:pt x="938355" y="149198"/>
                  </a:lnTo>
                  <a:lnTo>
                    <a:pt x="271053" y="220294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Segment 10"/>
            <p:cNvSpPr/>
            <p:nvPr/>
          </p:nvSpPr>
          <p:spPr>
            <a:xfrm rot="10800000">
              <a:off x="6092861" y="4290233"/>
              <a:ext cx="928556" cy="2198767"/>
            </a:xfrm>
            <a:custGeom>
              <a:avLst/>
              <a:gdLst>
                <a:gd name="connsiteX0" fmla="*/ 667510 w 928556"/>
                <a:gd name="connsiteY0" fmla="*/ 2198767 h 2198767"/>
                <a:gd name="connsiteX1" fmla="*/ 0 w 928556"/>
                <a:gd name="connsiteY1" fmla="*/ 144380 h 2198767"/>
                <a:gd name="connsiteX2" fmla="*/ 18599 w 928556"/>
                <a:gd name="connsiteY2" fmla="*/ 137572 h 2198767"/>
                <a:gd name="connsiteX3" fmla="*/ 928549 w 928556"/>
                <a:gd name="connsiteY3" fmla="*/ 0 h 2198767"/>
                <a:gd name="connsiteX4" fmla="*/ 928556 w 928556"/>
                <a:gd name="connsiteY4" fmla="*/ 0 h 2198767"/>
                <a:gd name="connsiteX5" fmla="*/ 928556 w 928556"/>
                <a:gd name="connsiteY5" fmla="*/ 2160001 h 2198767"/>
                <a:gd name="connsiteX6" fmla="*/ 928549 w 928556"/>
                <a:gd name="connsiteY6" fmla="*/ 2160000 h 2198767"/>
                <a:gd name="connsiteX7" fmla="*/ 747168 w 928556"/>
                <a:gd name="connsiteY7" fmla="*/ 2178285 h 2198767"/>
                <a:gd name="connsiteX8" fmla="*/ 667510 w 928556"/>
                <a:gd name="connsiteY8" fmla="*/ 2198767 h 219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556" h="2198767">
                  <a:moveTo>
                    <a:pt x="667510" y="2198767"/>
                  </a:moveTo>
                  <a:lnTo>
                    <a:pt x="0" y="144380"/>
                  </a:lnTo>
                  <a:lnTo>
                    <a:pt x="18599" y="137572"/>
                  </a:lnTo>
                  <a:cubicBezTo>
                    <a:pt x="306052" y="48165"/>
                    <a:pt x="611676" y="0"/>
                    <a:pt x="928549" y="0"/>
                  </a:cubicBezTo>
                  <a:lnTo>
                    <a:pt x="928556" y="0"/>
                  </a:lnTo>
                  <a:lnTo>
                    <a:pt x="928556" y="2160001"/>
                  </a:lnTo>
                  <a:lnTo>
                    <a:pt x="928549" y="2160000"/>
                  </a:lnTo>
                  <a:cubicBezTo>
                    <a:pt x="866417" y="2160000"/>
                    <a:pt x="805756" y="2166296"/>
                    <a:pt x="747168" y="2178285"/>
                  </a:cubicBezTo>
                  <a:lnTo>
                    <a:pt x="667510" y="2198767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Segment 9"/>
            <p:cNvSpPr/>
            <p:nvPr/>
          </p:nvSpPr>
          <p:spPr>
            <a:xfrm rot="10800000">
              <a:off x="6357400" y="4178105"/>
              <a:ext cx="1502694" cy="2165277"/>
            </a:xfrm>
            <a:custGeom>
              <a:avLst/>
              <a:gdLst>
                <a:gd name="connsiteX0" fmla="*/ 1268656 w 1502694"/>
                <a:gd name="connsiteY0" fmla="*/ 2165277 h 2165277"/>
                <a:gd name="connsiteX1" fmla="*/ 0 w 1502694"/>
                <a:gd name="connsiteY1" fmla="*/ 419121 h 2165277"/>
                <a:gd name="connsiteX2" fmla="*/ 56351 w 1502694"/>
                <a:gd name="connsiteY2" fmla="*/ 376982 h 2165277"/>
                <a:gd name="connsiteX3" fmla="*/ 576136 w 1502694"/>
                <a:gd name="connsiteY3" fmla="*/ 94852 h 2165277"/>
                <a:gd name="connsiteX4" fmla="*/ 835293 w 1502694"/>
                <a:gd name="connsiteY4" fmla="*/ 0 h 2165277"/>
                <a:gd name="connsiteX5" fmla="*/ 1502694 w 1502694"/>
                <a:gd name="connsiteY5" fmla="*/ 2054047 h 2165277"/>
                <a:gd name="connsiteX6" fmla="*/ 1499594 w 1502694"/>
                <a:gd name="connsiteY6" fmla="*/ 2054844 h 2165277"/>
                <a:gd name="connsiteX7" fmla="*/ 1338233 w 1502694"/>
                <a:gd name="connsiteY7" fmla="*/ 2123007 h 2165277"/>
                <a:gd name="connsiteX8" fmla="*/ 1268656 w 1502694"/>
                <a:gd name="connsiteY8" fmla="*/ 2165277 h 21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694" h="2165277">
                  <a:moveTo>
                    <a:pt x="1268656" y="2165277"/>
                  </a:moveTo>
                  <a:lnTo>
                    <a:pt x="0" y="419121"/>
                  </a:lnTo>
                  <a:lnTo>
                    <a:pt x="56351" y="376982"/>
                  </a:lnTo>
                  <a:cubicBezTo>
                    <a:pt x="219144" y="267001"/>
                    <a:pt x="393090" y="172274"/>
                    <a:pt x="576136" y="94852"/>
                  </a:cubicBezTo>
                  <a:lnTo>
                    <a:pt x="835293" y="0"/>
                  </a:lnTo>
                  <a:lnTo>
                    <a:pt x="1502694" y="2054047"/>
                  </a:lnTo>
                  <a:lnTo>
                    <a:pt x="1499594" y="2054844"/>
                  </a:lnTo>
                  <a:cubicBezTo>
                    <a:pt x="1443231" y="2072375"/>
                    <a:pt x="1389243" y="2095297"/>
                    <a:pt x="1338233" y="2123007"/>
                  </a:cubicBezTo>
                  <a:lnTo>
                    <a:pt x="1268656" y="2165277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Segment 8"/>
            <p:cNvSpPr/>
            <p:nvPr/>
          </p:nvSpPr>
          <p:spPr>
            <a:xfrm rot="10800000">
              <a:off x="6594525" y="3988247"/>
              <a:ext cx="1946934" cy="1933858"/>
            </a:xfrm>
            <a:custGeom>
              <a:avLst/>
              <a:gdLst>
                <a:gd name="connsiteX0" fmla="*/ 1748542 w 1946934"/>
                <a:gd name="connsiteY0" fmla="*/ 1933858 h 1933858"/>
                <a:gd name="connsiteX1" fmla="*/ 0 w 1946934"/>
                <a:gd name="connsiteY1" fmla="*/ 663468 h 1933858"/>
                <a:gd name="connsiteX2" fmla="*/ 87346 w 1946934"/>
                <a:gd name="connsiteY2" fmla="*/ 546661 h 1933858"/>
                <a:gd name="connsiteX3" fmla="*/ 502147 w 1946934"/>
                <a:gd name="connsiteY3" fmla="*/ 131860 h 1933858"/>
                <a:gd name="connsiteX4" fmla="*/ 678482 w 1946934"/>
                <a:gd name="connsiteY4" fmla="*/ 0 h 1933858"/>
                <a:gd name="connsiteX5" fmla="*/ 1946934 w 1946934"/>
                <a:gd name="connsiteY5" fmla="*/ 1745875 h 1933858"/>
                <a:gd name="connsiteX6" fmla="*/ 1945393 w 1946934"/>
                <a:gd name="connsiteY6" fmla="*/ 1746811 h 1933858"/>
                <a:gd name="connsiteX7" fmla="*/ 1812195 w 1946934"/>
                <a:gd name="connsiteY7" fmla="*/ 1856709 h 1933858"/>
                <a:gd name="connsiteX8" fmla="*/ 1748542 w 1946934"/>
                <a:gd name="connsiteY8" fmla="*/ 1933858 h 19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934" h="1933858">
                  <a:moveTo>
                    <a:pt x="1748542" y="1933858"/>
                  </a:moveTo>
                  <a:lnTo>
                    <a:pt x="0" y="663468"/>
                  </a:lnTo>
                  <a:lnTo>
                    <a:pt x="87346" y="546661"/>
                  </a:lnTo>
                  <a:cubicBezTo>
                    <a:pt x="212069" y="395533"/>
                    <a:pt x="351019" y="256583"/>
                    <a:pt x="502147" y="131860"/>
                  </a:cubicBezTo>
                  <a:lnTo>
                    <a:pt x="678482" y="0"/>
                  </a:lnTo>
                  <a:lnTo>
                    <a:pt x="1946934" y="1745875"/>
                  </a:lnTo>
                  <a:lnTo>
                    <a:pt x="1945393" y="1746811"/>
                  </a:lnTo>
                  <a:cubicBezTo>
                    <a:pt x="1897512" y="1779158"/>
                    <a:pt x="1852912" y="1815992"/>
                    <a:pt x="1812195" y="1856709"/>
                  </a:cubicBezTo>
                  <a:lnTo>
                    <a:pt x="1748542" y="193385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Segment 7"/>
            <p:cNvSpPr/>
            <p:nvPr/>
          </p:nvSpPr>
          <p:spPr>
            <a:xfrm rot="10800000">
              <a:off x="6795213" y="3751698"/>
              <a:ext cx="2190784" cy="1504055"/>
            </a:xfrm>
            <a:custGeom>
              <a:avLst/>
              <a:gdLst>
                <a:gd name="connsiteX0" fmla="*/ 2053745 w 2190784"/>
                <a:gd name="connsiteY0" fmla="*/ 1504055 h 1504055"/>
                <a:gd name="connsiteX1" fmla="*/ 0 w 2190784"/>
                <a:gd name="connsiteY1" fmla="*/ 836752 h 1504055"/>
                <a:gd name="connsiteX2" fmla="*/ 73599 w 2190784"/>
                <a:gd name="connsiteY2" fmla="*/ 635663 h 1504055"/>
                <a:gd name="connsiteX3" fmla="*/ 355729 w 2190784"/>
                <a:gd name="connsiteY3" fmla="*/ 115878 h 1504055"/>
                <a:gd name="connsiteX4" fmla="*/ 442381 w 2190784"/>
                <a:gd name="connsiteY4" fmla="*/ 0 h 1504055"/>
                <a:gd name="connsiteX5" fmla="*/ 2190784 w 2190784"/>
                <a:gd name="connsiteY5" fmla="*/ 1270288 h 1504055"/>
                <a:gd name="connsiteX6" fmla="*/ 2146835 w 2190784"/>
                <a:gd name="connsiteY6" fmla="*/ 1323555 h 1504055"/>
                <a:gd name="connsiteX7" fmla="*/ 2063855 w 2190784"/>
                <a:gd name="connsiteY7" fmla="*/ 1476433 h 1504055"/>
                <a:gd name="connsiteX8" fmla="*/ 2053745 w 2190784"/>
                <a:gd name="connsiteY8" fmla="*/ 1504055 h 1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4" h="1504055">
                  <a:moveTo>
                    <a:pt x="2053745" y="1504055"/>
                  </a:moveTo>
                  <a:lnTo>
                    <a:pt x="0" y="836752"/>
                  </a:lnTo>
                  <a:lnTo>
                    <a:pt x="73599" y="635663"/>
                  </a:lnTo>
                  <a:cubicBezTo>
                    <a:pt x="151021" y="452617"/>
                    <a:pt x="245748" y="278671"/>
                    <a:pt x="355729" y="115878"/>
                  </a:cubicBezTo>
                  <a:lnTo>
                    <a:pt x="442381" y="0"/>
                  </a:lnTo>
                  <a:lnTo>
                    <a:pt x="2190784" y="1270288"/>
                  </a:lnTo>
                  <a:lnTo>
                    <a:pt x="2146835" y="1323555"/>
                  </a:lnTo>
                  <a:cubicBezTo>
                    <a:pt x="2114488" y="1371435"/>
                    <a:pt x="2086627" y="1422595"/>
                    <a:pt x="2063855" y="1476433"/>
                  </a:cubicBezTo>
                  <a:lnTo>
                    <a:pt x="2053745" y="1504055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3" name="Segment 6"/>
            <p:cNvSpPr/>
            <p:nvPr/>
          </p:nvSpPr>
          <p:spPr>
            <a:xfrm rot="10800000">
              <a:off x="6933491" y="3478781"/>
              <a:ext cx="2218119" cy="936837"/>
            </a:xfrm>
            <a:custGeom>
              <a:avLst/>
              <a:gdLst>
                <a:gd name="connsiteX0" fmla="*/ 2161255 w 2218119"/>
                <a:gd name="connsiteY0" fmla="*/ 936837 h 936837"/>
                <a:gd name="connsiteX1" fmla="*/ 0 w 2218119"/>
                <a:gd name="connsiteY1" fmla="*/ 936837 h 936837"/>
                <a:gd name="connsiteX2" fmla="*/ 2723 w 2218119"/>
                <a:gd name="connsiteY2" fmla="*/ 829151 h 936837"/>
                <a:gd name="connsiteX3" fmla="*/ 136313 w 2218119"/>
                <a:gd name="connsiteY3" fmla="*/ 76668 h 936837"/>
                <a:gd name="connsiteX4" fmla="*/ 164374 w 2218119"/>
                <a:gd name="connsiteY4" fmla="*/ 0 h 936837"/>
                <a:gd name="connsiteX5" fmla="*/ 2218119 w 2218119"/>
                <a:gd name="connsiteY5" fmla="*/ 667303 h 936837"/>
                <a:gd name="connsiteX6" fmla="*/ 2199203 w 2218119"/>
                <a:gd name="connsiteY6" fmla="*/ 718986 h 936837"/>
                <a:gd name="connsiteX7" fmla="*/ 2163388 w 2218119"/>
                <a:gd name="connsiteY7" fmla="*/ 894598 h 936837"/>
                <a:gd name="connsiteX8" fmla="*/ 2161255 w 2218119"/>
                <a:gd name="connsiteY8" fmla="*/ 936837 h 93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19" h="936837">
                  <a:moveTo>
                    <a:pt x="2161255" y="936837"/>
                  </a:moveTo>
                  <a:lnTo>
                    <a:pt x="0" y="936837"/>
                  </a:lnTo>
                  <a:lnTo>
                    <a:pt x="2723" y="829151"/>
                  </a:lnTo>
                  <a:cubicBezTo>
                    <a:pt x="15941" y="568375"/>
                    <a:pt x="61807" y="316212"/>
                    <a:pt x="136313" y="76668"/>
                  </a:cubicBezTo>
                  <a:lnTo>
                    <a:pt x="164374" y="0"/>
                  </a:lnTo>
                  <a:lnTo>
                    <a:pt x="2218119" y="667303"/>
                  </a:lnTo>
                  <a:lnTo>
                    <a:pt x="2199203" y="718986"/>
                  </a:lnTo>
                  <a:cubicBezTo>
                    <a:pt x="2181672" y="775349"/>
                    <a:pt x="2169533" y="834088"/>
                    <a:pt x="2163388" y="894598"/>
                  </a:cubicBezTo>
                  <a:lnTo>
                    <a:pt x="2161255" y="936837"/>
                  </a:lnTo>
                  <a:close/>
                </a:path>
              </a:pathLst>
            </a:cu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4" name="Segment 5"/>
            <p:cNvSpPr/>
            <p:nvPr/>
          </p:nvSpPr>
          <p:spPr>
            <a:xfrm rot="10800000">
              <a:off x="6961500" y="2528615"/>
              <a:ext cx="2191369" cy="946566"/>
            </a:xfrm>
            <a:custGeom>
              <a:avLst/>
              <a:gdLst>
                <a:gd name="connsiteX0" fmla="*/ 135113 w 2191369"/>
                <a:gd name="connsiteY0" fmla="*/ 946566 h 946566"/>
                <a:gd name="connsiteX1" fmla="*/ 62168 w 2191369"/>
                <a:gd name="connsiteY1" fmla="*/ 662878 h 946566"/>
                <a:gd name="connsiteX2" fmla="*/ 0 w 2191369"/>
                <a:gd name="connsiteY2" fmla="*/ 46181 h 946566"/>
                <a:gd name="connsiteX3" fmla="*/ 1168 w 2191369"/>
                <a:gd name="connsiteY3" fmla="*/ 0 h 946566"/>
                <a:gd name="connsiteX4" fmla="*/ 2162332 w 2191369"/>
                <a:gd name="connsiteY4" fmla="*/ 0 h 946566"/>
                <a:gd name="connsiteX5" fmla="*/ 2160000 w 2191369"/>
                <a:gd name="connsiteY5" fmla="*/ 46181 h 946566"/>
                <a:gd name="connsiteX6" fmla="*/ 2178285 w 2191369"/>
                <a:gd name="connsiteY6" fmla="*/ 227562 h 946566"/>
                <a:gd name="connsiteX7" fmla="*/ 2191369 w 2191369"/>
                <a:gd name="connsiteY7" fmla="*/ 278448 h 946566"/>
                <a:gd name="connsiteX8" fmla="*/ 135113 w 2191369"/>
                <a:gd name="connsiteY8" fmla="*/ 946566 h 9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6">
                  <a:moveTo>
                    <a:pt x="135113" y="946566"/>
                  </a:moveTo>
                  <a:lnTo>
                    <a:pt x="62168" y="662878"/>
                  </a:lnTo>
                  <a:cubicBezTo>
                    <a:pt x="21406" y="463679"/>
                    <a:pt x="0" y="257430"/>
                    <a:pt x="0" y="46181"/>
                  </a:cubicBezTo>
                  <a:lnTo>
                    <a:pt x="1168" y="0"/>
                  </a:lnTo>
                  <a:lnTo>
                    <a:pt x="2162332" y="0"/>
                  </a:lnTo>
                  <a:lnTo>
                    <a:pt x="2160000" y="46181"/>
                  </a:lnTo>
                  <a:cubicBezTo>
                    <a:pt x="2160000" y="108313"/>
                    <a:pt x="2166296" y="168975"/>
                    <a:pt x="2178285" y="227562"/>
                  </a:cubicBezTo>
                  <a:lnTo>
                    <a:pt x="2191369" y="278448"/>
                  </a:lnTo>
                  <a:lnTo>
                    <a:pt x="135113" y="946566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8" name="Segment 4"/>
            <p:cNvSpPr/>
            <p:nvPr/>
          </p:nvSpPr>
          <p:spPr>
            <a:xfrm rot="10800000">
              <a:off x="6844059" y="1664977"/>
              <a:ext cx="2172799" cy="1528263"/>
            </a:xfrm>
            <a:custGeom>
              <a:avLst/>
              <a:gdLst>
                <a:gd name="connsiteX0" fmla="*/ 426332 w 2172799"/>
                <a:gd name="connsiteY0" fmla="*/ 1528263 h 1528263"/>
                <a:gd name="connsiteX1" fmla="*/ 386589 w 2172799"/>
                <a:gd name="connsiteY1" fmla="*/ 1475115 h 1528263"/>
                <a:gd name="connsiteX2" fmla="*/ 1561 w 2172799"/>
                <a:gd name="connsiteY2" fmla="*/ 674190 h 1528263"/>
                <a:gd name="connsiteX3" fmla="*/ 0 w 2172799"/>
                <a:gd name="connsiteY3" fmla="*/ 668118 h 1528263"/>
                <a:gd name="connsiteX4" fmla="*/ 2056256 w 2172799"/>
                <a:gd name="connsiteY4" fmla="*/ 0 h 1528263"/>
                <a:gd name="connsiteX5" fmla="*/ 2064451 w 2172799"/>
                <a:gd name="connsiteY5" fmla="*/ 31872 h 1528263"/>
                <a:gd name="connsiteX6" fmla="*/ 2132614 w 2172799"/>
                <a:gd name="connsiteY6" fmla="*/ 193233 h 1528263"/>
                <a:gd name="connsiteX7" fmla="*/ 2172799 w 2172799"/>
                <a:gd name="connsiteY7" fmla="*/ 259380 h 1528263"/>
                <a:gd name="connsiteX8" fmla="*/ 426332 w 2172799"/>
                <a:gd name="connsiteY8" fmla="*/ 1528263 h 15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3">
                  <a:moveTo>
                    <a:pt x="426332" y="1528263"/>
                  </a:moveTo>
                  <a:lnTo>
                    <a:pt x="386589" y="1475115"/>
                  </a:lnTo>
                  <a:cubicBezTo>
                    <a:pt x="221618" y="1230925"/>
                    <a:pt x="90968" y="961643"/>
                    <a:pt x="1561" y="674190"/>
                  </a:cubicBezTo>
                  <a:lnTo>
                    <a:pt x="0" y="668118"/>
                  </a:lnTo>
                  <a:lnTo>
                    <a:pt x="2056256" y="0"/>
                  </a:lnTo>
                  <a:lnTo>
                    <a:pt x="2064451" y="31872"/>
                  </a:lnTo>
                  <a:cubicBezTo>
                    <a:pt x="2081982" y="88236"/>
                    <a:pt x="2104904" y="142224"/>
                    <a:pt x="2132614" y="193233"/>
                  </a:cubicBezTo>
                  <a:lnTo>
                    <a:pt x="2172799" y="259380"/>
                  </a:lnTo>
                  <a:lnTo>
                    <a:pt x="426332" y="152826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3" name="Segment 3"/>
            <p:cNvSpPr/>
            <p:nvPr/>
          </p:nvSpPr>
          <p:spPr>
            <a:xfrm rot="10800000">
              <a:off x="6644219" y="974288"/>
              <a:ext cx="1944151" cy="1956485"/>
            </a:xfrm>
            <a:custGeom>
              <a:avLst/>
              <a:gdLst>
                <a:gd name="connsiteX0" fmla="*/ 674048 w 1944151"/>
                <a:gd name="connsiteY0" fmla="*/ 1956485 h 1956485"/>
                <a:gd name="connsiteX1" fmla="*/ 549057 w 1944151"/>
                <a:gd name="connsiteY1" fmla="*/ 1863018 h 1956485"/>
                <a:gd name="connsiteX2" fmla="*/ 134256 w 1944151"/>
                <a:gd name="connsiteY2" fmla="*/ 1448217 h 1956485"/>
                <a:gd name="connsiteX3" fmla="*/ 0 w 1944151"/>
                <a:gd name="connsiteY3" fmla="*/ 1268679 h 1956485"/>
                <a:gd name="connsiteX4" fmla="*/ 1746187 w 1944151"/>
                <a:gd name="connsiteY4" fmla="*/ 0 h 1956485"/>
                <a:gd name="connsiteX5" fmla="*/ 1749207 w 1944151"/>
                <a:gd name="connsiteY5" fmla="*/ 4971 h 1956485"/>
                <a:gd name="connsiteX6" fmla="*/ 1859105 w 1944151"/>
                <a:gd name="connsiteY6" fmla="*/ 138169 h 1956485"/>
                <a:gd name="connsiteX7" fmla="*/ 1944151 w 1944151"/>
                <a:gd name="connsiteY7" fmla="*/ 208338 h 1956485"/>
                <a:gd name="connsiteX8" fmla="*/ 674048 w 1944151"/>
                <a:gd name="connsiteY8" fmla="*/ 1956485 h 19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151" h="1956485">
                  <a:moveTo>
                    <a:pt x="674048" y="1956485"/>
                  </a:moveTo>
                  <a:lnTo>
                    <a:pt x="549057" y="1863018"/>
                  </a:lnTo>
                  <a:cubicBezTo>
                    <a:pt x="397929" y="1738296"/>
                    <a:pt x="258978" y="1599345"/>
                    <a:pt x="134256" y="1448217"/>
                  </a:cubicBezTo>
                  <a:lnTo>
                    <a:pt x="0" y="1268679"/>
                  </a:lnTo>
                  <a:lnTo>
                    <a:pt x="1746187" y="0"/>
                  </a:lnTo>
                  <a:lnTo>
                    <a:pt x="1749207" y="4971"/>
                  </a:lnTo>
                  <a:cubicBezTo>
                    <a:pt x="1781554" y="52852"/>
                    <a:pt x="1818388" y="97452"/>
                    <a:pt x="1859105" y="138169"/>
                  </a:cubicBezTo>
                  <a:lnTo>
                    <a:pt x="1944151" y="208338"/>
                  </a:lnTo>
                  <a:lnTo>
                    <a:pt x="674048" y="1956485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5" name="Segment 2"/>
            <p:cNvSpPr/>
            <p:nvPr/>
          </p:nvSpPr>
          <p:spPr>
            <a:xfrm rot="10800000">
              <a:off x="6374294" y="520765"/>
              <a:ext cx="1537144" cy="2199375"/>
            </a:xfrm>
            <a:custGeom>
              <a:avLst/>
              <a:gdLst>
                <a:gd name="connsiteX0" fmla="*/ 869841 w 1537144"/>
                <a:gd name="connsiteY0" fmla="*/ 2199375 h 2199375"/>
                <a:gd name="connsiteX1" fmla="*/ 627480 w 1537144"/>
                <a:gd name="connsiteY1" fmla="*/ 2110670 h 2199375"/>
                <a:gd name="connsiteX2" fmla="*/ 107695 w 1537144"/>
                <a:gd name="connsiteY2" fmla="*/ 1828540 h 2199375"/>
                <a:gd name="connsiteX3" fmla="*/ 0 w 1537144"/>
                <a:gd name="connsiteY3" fmla="*/ 1748007 h 2199375"/>
                <a:gd name="connsiteX4" fmla="*/ 1270001 w 1537144"/>
                <a:gd name="connsiteY4" fmla="*/ 0 h 2199375"/>
                <a:gd name="connsiteX5" fmla="*/ 1315372 w 1537144"/>
                <a:gd name="connsiteY5" fmla="*/ 37434 h 2199375"/>
                <a:gd name="connsiteX6" fmla="*/ 1468250 w 1537144"/>
                <a:gd name="connsiteY6" fmla="*/ 120414 h 2199375"/>
                <a:gd name="connsiteX7" fmla="*/ 1537144 w 1537144"/>
                <a:gd name="connsiteY7" fmla="*/ 145629 h 2199375"/>
                <a:gd name="connsiteX8" fmla="*/ 869841 w 1537144"/>
                <a:gd name="connsiteY8" fmla="*/ 2199375 h 219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144" h="2199375">
                  <a:moveTo>
                    <a:pt x="869841" y="2199375"/>
                  </a:moveTo>
                  <a:lnTo>
                    <a:pt x="627480" y="2110670"/>
                  </a:lnTo>
                  <a:cubicBezTo>
                    <a:pt x="444433" y="2033248"/>
                    <a:pt x="270488" y="1938521"/>
                    <a:pt x="107695" y="1828540"/>
                  </a:cubicBezTo>
                  <a:lnTo>
                    <a:pt x="0" y="1748007"/>
                  </a:lnTo>
                  <a:lnTo>
                    <a:pt x="1270001" y="0"/>
                  </a:lnTo>
                  <a:lnTo>
                    <a:pt x="1315372" y="37434"/>
                  </a:lnTo>
                  <a:cubicBezTo>
                    <a:pt x="1363252" y="69782"/>
                    <a:pt x="1414412" y="97642"/>
                    <a:pt x="1468250" y="120414"/>
                  </a:cubicBezTo>
                  <a:lnTo>
                    <a:pt x="1537144" y="145629"/>
                  </a:lnTo>
                  <a:lnTo>
                    <a:pt x="869841" y="2199375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7" name="Segment 1"/>
            <p:cNvSpPr/>
            <p:nvPr/>
          </p:nvSpPr>
          <p:spPr>
            <a:xfrm rot="10800000">
              <a:off x="6092861" y="369000"/>
              <a:ext cx="945352" cy="2204272"/>
            </a:xfrm>
            <a:custGeom>
              <a:avLst/>
              <a:gdLst>
                <a:gd name="connsiteX0" fmla="*/ 945345 w 945352"/>
                <a:gd name="connsiteY0" fmla="*/ 2204272 h 2204272"/>
                <a:gd name="connsiteX1" fmla="*/ 35395 w 945352"/>
                <a:gd name="connsiteY1" fmla="*/ 2066700 h 2204272"/>
                <a:gd name="connsiteX2" fmla="*/ 0 w 945352"/>
                <a:gd name="connsiteY2" fmla="*/ 2053745 h 2204272"/>
                <a:gd name="connsiteX3" fmla="*/ 667302 w 945352"/>
                <a:gd name="connsiteY3" fmla="*/ 0 h 2204272"/>
                <a:gd name="connsiteX4" fmla="*/ 677713 w 945352"/>
                <a:gd name="connsiteY4" fmla="*/ 3810 h 2204272"/>
                <a:gd name="connsiteX5" fmla="*/ 945345 w 945352"/>
                <a:gd name="connsiteY5" fmla="*/ 44272 h 2204272"/>
                <a:gd name="connsiteX6" fmla="*/ 945352 w 945352"/>
                <a:gd name="connsiteY6" fmla="*/ 44272 h 2204272"/>
                <a:gd name="connsiteX7" fmla="*/ 945352 w 945352"/>
                <a:gd name="connsiteY7" fmla="*/ 2204272 h 2204272"/>
                <a:gd name="connsiteX8" fmla="*/ 945345 w 945352"/>
                <a:gd name="connsiteY8" fmla="*/ 2204272 h 22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52" h="2204272">
                  <a:moveTo>
                    <a:pt x="945345" y="2204272"/>
                  </a:moveTo>
                  <a:cubicBezTo>
                    <a:pt x="628471" y="2204272"/>
                    <a:pt x="322847" y="2156108"/>
                    <a:pt x="35395" y="2066700"/>
                  </a:cubicBezTo>
                  <a:lnTo>
                    <a:pt x="0" y="2053745"/>
                  </a:lnTo>
                  <a:lnTo>
                    <a:pt x="667302" y="0"/>
                  </a:lnTo>
                  <a:lnTo>
                    <a:pt x="677713" y="3810"/>
                  </a:lnTo>
                  <a:cubicBezTo>
                    <a:pt x="762257" y="30106"/>
                    <a:pt x="852147" y="44272"/>
                    <a:pt x="945345" y="44272"/>
                  </a:cubicBezTo>
                  <a:lnTo>
                    <a:pt x="945352" y="44272"/>
                  </a:lnTo>
                  <a:lnTo>
                    <a:pt x="945352" y="2204272"/>
                  </a:lnTo>
                  <a:lnTo>
                    <a:pt x="945345" y="220427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4" name="Segment 20 text"/>
            <p:cNvSpPr/>
            <p:nvPr/>
          </p:nvSpPr>
          <p:spPr>
            <a:xfrm rot="15670920">
              <a:off x="4710300" y="129674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303" name="Segment 19 text"/>
            <p:cNvSpPr/>
            <p:nvPr/>
          </p:nvSpPr>
          <p:spPr>
            <a:xfrm rot="14550735">
              <a:off x="4091316" y="150679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302" name="Segment 18 text"/>
            <p:cNvSpPr/>
            <p:nvPr/>
          </p:nvSpPr>
          <p:spPr>
            <a:xfrm rot="13485510">
              <a:off x="3587710" y="1879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301" name="Segment 17 text"/>
            <p:cNvSpPr/>
            <p:nvPr/>
          </p:nvSpPr>
          <p:spPr>
            <a:xfrm rot="12410662">
              <a:off x="3224914" y="239522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300" name="Segment 16 text"/>
            <p:cNvSpPr/>
            <p:nvPr/>
          </p:nvSpPr>
          <p:spPr>
            <a:xfrm rot="11254157">
              <a:off x="3051103" y="298214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99" name="Segment 15 text"/>
            <p:cNvSpPr/>
            <p:nvPr/>
          </p:nvSpPr>
          <p:spPr>
            <a:xfrm rot="10245823">
              <a:off x="3075115" y="360608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98" name="Segment 14 text"/>
            <p:cNvSpPr/>
            <p:nvPr/>
          </p:nvSpPr>
          <p:spPr>
            <a:xfrm rot="9121895">
              <a:off x="3267028" y="419173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297" name="Segment 13 text"/>
            <p:cNvSpPr/>
            <p:nvPr/>
          </p:nvSpPr>
          <p:spPr>
            <a:xfrm rot="8078206">
              <a:off x="3641483" y="466955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96" name="Segment 12 text"/>
            <p:cNvSpPr/>
            <p:nvPr/>
          </p:nvSpPr>
          <p:spPr>
            <a:xfrm rot="6999791">
              <a:off x="4120440" y="5013022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95" name="Segment 11 text"/>
            <p:cNvSpPr/>
            <p:nvPr/>
          </p:nvSpPr>
          <p:spPr>
            <a:xfrm rot="5922014">
              <a:off x="4709493" y="520370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294" name="Segment 10 text"/>
            <p:cNvSpPr/>
            <p:nvPr/>
          </p:nvSpPr>
          <p:spPr>
            <a:xfrm rot="4853777">
              <a:off x="5305393" y="520370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93" name="Segment 9 text"/>
            <p:cNvSpPr/>
            <p:nvPr/>
          </p:nvSpPr>
          <p:spPr>
            <a:xfrm rot="3791521">
              <a:off x="5877772" y="50335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92" name="Segment 8 text"/>
            <p:cNvSpPr/>
            <p:nvPr/>
          </p:nvSpPr>
          <p:spPr>
            <a:xfrm rot="1635201">
              <a:off x="6758264" y="419230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91" name="Segment 7 text"/>
            <p:cNvSpPr/>
            <p:nvPr/>
          </p:nvSpPr>
          <p:spPr>
            <a:xfrm rot="2677341">
              <a:off x="6375719" y="46777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290" name="Segment 6 text"/>
            <p:cNvSpPr/>
            <p:nvPr/>
          </p:nvSpPr>
          <p:spPr>
            <a:xfrm rot="567825">
              <a:off x="6946271" y="3605462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87" name="Segment 5 text"/>
            <p:cNvSpPr/>
            <p:nvPr/>
          </p:nvSpPr>
          <p:spPr>
            <a:xfrm rot="21147311">
              <a:off x="6968054" y="3006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286" name="Segment 4 text"/>
            <p:cNvSpPr/>
            <p:nvPr/>
          </p:nvSpPr>
          <p:spPr>
            <a:xfrm rot="19974619">
              <a:off x="6790064" y="2401141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85" name="Segment 3 text"/>
            <p:cNvSpPr/>
            <p:nvPr/>
          </p:nvSpPr>
          <p:spPr>
            <a:xfrm rot="18924954">
              <a:off x="6444871" y="189191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84" name="Segment 2 text"/>
            <p:cNvSpPr/>
            <p:nvPr/>
          </p:nvSpPr>
          <p:spPr>
            <a:xfrm rot="17879892">
              <a:off x="5919819" y="150560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83" name="Segment 1 text"/>
            <p:cNvSpPr/>
            <p:nvPr/>
          </p:nvSpPr>
          <p:spPr>
            <a:xfrm rot="16699658">
              <a:off x="5335361" y="1286797"/>
              <a:ext cx="2137183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500</a:t>
              </a:r>
            </a:p>
          </p:txBody>
        </p:sp>
      </p:grpSp>
      <p:sp>
        <p:nvSpPr>
          <p:cNvPr id="307" name="Anchor"/>
          <p:cNvSpPr/>
          <p:nvPr/>
        </p:nvSpPr>
        <p:spPr>
          <a:xfrm>
            <a:off x="5542400" y="3916800"/>
            <a:ext cx="1920000" cy="192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341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Start Button"/>
          <p:cNvSpPr/>
          <p:nvPr/>
        </p:nvSpPr>
        <p:spPr>
          <a:xfrm>
            <a:off x="5542400" y="3916800"/>
            <a:ext cx="1920000" cy="1920000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41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SPIN!</a:t>
            </a:r>
          </a:p>
        </p:txBody>
      </p:sp>
      <p:sp>
        <p:nvSpPr>
          <p:cNvPr id="306" name="Marker"/>
          <p:cNvSpPr/>
          <p:nvPr/>
        </p:nvSpPr>
        <p:spPr>
          <a:xfrm rot="10800000">
            <a:off x="6208339" y="1227190"/>
            <a:ext cx="576000" cy="575168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9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969DF8-0A5D-43B0-B00E-8021E743F6B1}"/>
              </a:ext>
            </a:extLst>
          </p:cNvPr>
          <p:cNvSpPr/>
          <p:nvPr/>
        </p:nvSpPr>
        <p:spPr>
          <a:xfrm>
            <a:off x="871113" y="130584"/>
            <a:ext cx="5277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pres?slideindex=1&amp;slidetitle="/>
              </a:rPr>
              <a:t>Let</a:t>
            </a:r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pres?slideindex=1&amp;slidetitle="/>
              </a:rPr>
              <a:t>’s Make a Deal!</a:t>
            </a:r>
            <a:endParaRPr lang="en-US" sz="4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006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7982862-2AAC-4970-8B20-2A692A854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" r="951"/>
          <a:stretch/>
        </p:blipFill>
        <p:spPr>
          <a:xfrm>
            <a:off x="48768" y="114328"/>
            <a:ext cx="12784540" cy="95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74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25BF79-9ED2-4290-8C48-1AB107B67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2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CA69D-9764-6F43-A39D-17C946E0E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4473" y="2359205"/>
            <a:ext cx="6692265" cy="5035190"/>
          </a:xfrm>
        </p:spPr>
        <p:txBody>
          <a:bodyPr>
            <a:normAutofit/>
          </a:bodyPr>
          <a:lstStyle/>
          <a:p>
            <a:pPr algn="l"/>
            <a:r>
              <a:rPr lang="en-US" sz="7680">
                <a:solidFill>
                  <a:schemeClr val="tx1"/>
                </a:solidFill>
              </a:rPr>
              <a:t>Learning About the bible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59C197-C92F-4EEC-9821-4C2CAABD6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4949699" cy="731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2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18D58F-96AE-499D-AB10-312690101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534566" cy="73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920">
              <a:solidFill>
                <a:srgbClr val="1B376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7044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9A1362-10E0-42A9-A6BF-68C8B445B7B8}"/>
              </a:ext>
            </a:extLst>
          </p:cNvPr>
          <p:cNvSpPr/>
          <p:nvPr/>
        </p:nvSpPr>
        <p:spPr>
          <a:xfrm flipH="1">
            <a:off x="4998171" y="4057024"/>
            <a:ext cx="3135835" cy="752032"/>
          </a:xfrm>
          <a:prstGeom prst="round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4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Corinthians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8FB3CB-5E76-4217-9AC4-95B53CB59532}"/>
              </a:ext>
            </a:extLst>
          </p:cNvPr>
          <p:cNvSpPr/>
          <p:nvPr/>
        </p:nvSpPr>
        <p:spPr>
          <a:xfrm flipH="1">
            <a:off x="4998171" y="2384738"/>
            <a:ext cx="3135835" cy="7520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Romans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509DA7-1EB8-4F81-94BD-C9F1985DD865}"/>
              </a:ext>
            </a:extLst>
          </p:cNvPr>
          <p:cNvSpPr/>
          <p:nvPr/>
        </p:nvSpPr>
        <p:spPr>
          <a:xfrm>
            <a:off x="4998171" y="3222358"/>
            <a:ext cx="3135835" cy="752032"/>
          </a:xfrm>
          <a:prstGeom prst="round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4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Corinthians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C1A0F9-B1C9-4494-95E7-D3B165821ABD}"/>
              </a:ext>
            </a:extLst>
          </p:cNvPr>
          <p:cNvSpPr txBox="1"/>
          <p:nvPr/>
        </p:nvSpPr>
        <p:spPr>
          <a:xfrm>
            <a:off x="1150158" y="1347780"/>
            <a:ext cx="11074657" cy="8145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 b="1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Books of the New Testament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CA7F66-C5EF-402C-979F-C5DCDE823B5E}"/>
              </a:ext>
            </a:extLst>
          </p:cNvPr>
          <p:cNvSpPr/>
          <p:nvPr/>
        </p:nvSpPr>
        <p:spPr>
          <a:xfrm>
            <a:off x="1069764" y="4210094"/>
            <a:ext cx="3508781" cy="689420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40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14 LETTERS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78AF14-FB36-4A3F-B66F-7DB3DDE774B7}"/>
              </a:ext>
            </a:extLst>
          </p:cNvPr>
          <p:cNvSpPr/>
          <p:nvPr/>
        </p:nvSpPr>
        <p:spPr>
          <a:xfrm>
            <a:off x="4998170" y="6519103"/>
            <a:ext cx="3135835" cy="7520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Philippians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FCEFB0-5024-4CE0-9A34-9D03A943A497}"/>
              </a:ext>
            </a:extLst>
          </p:cNvPr>
          <p:cNvSpPr/>
          <p:nvPr/>
        </p:nvSpPr>
        <p:spPr>
          <a:xfrm>
            <a:off x="5005373" y="5705396"/>
            <a:ext cx="3135835" cy="7520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Ephesians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CA640E-D798-4D21-ABBA-158DFEADDA1E}"/>
              </a:ext>
            </a:extLst>
          </p:cNvPr>
          <p:cNvSpPr/>
          <p:nvPr/>
        </p:nvSpPr>
        <p:spPr>
          <a:xfrm>
            <a:off x="5005373" y="4891690"/>
            <a:ext cx="3135835" cy="752032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Galatians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5A89536-2948-4708-97DE-0EE7C81DF8FF}"/>
              </a:ext>
            </a:extLst>
          </p:cNvPr>
          <p:cNvSpPr/>
          <p:nvPr/>
        </p:nvSpPr>
        <p:spPr>
          <a:xfrm flipH="1">
            <a:off x="4998169" y="7353769"/>
            <a:ext cx="3135835" cy="7520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Colossians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D84B739-9C7B-4E5E-9BF4-607EAC6A8D95}"/>
              </a:ext>
            </a:extLst>
          </p:cNvPr>
          <p:cNvSpPr/>
          <p:nvPr/>
        </p:nvSpPr>
        <p:spPr>
          <a:xfrm flipH="1">
            <a:off x="8402311" y="3164367"/>
            <a:ext cx="3135835" cy="7520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1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Thessalonians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0FE4AF8-D7C5-4BEA-A55A-5749A04010AA}"/>
              </a:ext>
            </a:extLst>
          </p:cNvPr>
          <p:cNvSpPr/>
          <p:nvPr/>
        </p:nvSpPr>
        <p:spPr>
          <a:xfrm>
            <a:off x="8377289" y="2384738"/>
            <a:ext cx="3135835" cy="7520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1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Thessalonians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82673A-299E-4A1C-9F3B-4632C294E6E4}"/>
              </a:ext>
            </a:extLst>
          </p:cNvPr>
          <p:cNvSpPr/>
          <p:nvPr/>
        </p:nvSpPr>
        <p:spPr>
          <a:xfrm>
            <a:off x="8402311" y="5692800"/>
            <a:ext cx="3135835" cy="75203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Titus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109E2A-7226-467C-91DA-D9AB3A5DDD97}"/>
              </a:ext>
            </a:extLst>
          </p:cNvPr>
          <p:cNvSpPr/>
          <p:nvPr/>
        </p:nvSpPr>
        <p:spPr>
          <a:xfrm>
            <a:off x="8427005" y="4837141"/>
            <a:ext cx="3135835" cy="7520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Timothy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E17B00F-46C4-4A08-B657-D494355E9FFA}"/>
              </a:ext>
            </a:extLst>
          </p:cNvPr>
          <p:cNvSpPr/>
          <p:nvPr/>
        </p:nvSpPr>
        <p:spPr>
          <a:xfrm>
            <a:off x="8407331" y="4032819"/>
            <a:ext cx="3135835" cy="7520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Timothy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ACD6EB1-AEB3-4640-84A2-19DB73447ABF}"/>
              </a:ext>
            </a:extLst>
          </p:cNvPr>
          <p:cNvSpPr/>
          <p:nvPr/>
        </p:nvSpPr>
        <p:spPr>
          <a:xfrm>
            <a:off x="8427006" y="6547267"/>
            <a:ext cx="3135835" cy="752032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Philemon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CA604F3-21B2-4516-88E6-E63A71B0B542}"/>
              </a:ext>
            </a:extLst>
          </p:cNvPr>
          <p:cNvSpPr/>
          <p:nvPr/>
        </p:nvSpPr>
        <p:spPr>
          <a:xfrm>
            <a:off x="8427005" y="7409708"/>
            <a:ext cx="3135835" cy="75203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Hebrews</a:t>
            </a:r>
          </a:p>
        </p:txBody>
      </p:sp>
    </p:spTree>
    <p:extLst>
      <p:ext uri="{BB962C8B-B14F-4D97-AF65-F5344CB8AC3E}">
        <p14:creationId xmlns:p14="http://schemas.microsoft.com/office/powerpoint/2010/main" val="113348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4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63102-E0E2-4ED1-991E-C5F07282D97D}"/>
              </a:ext>
            </a:extLst>
          </p:cNvPr>
          <p:cNvSpPr/>
          <p:nvPr/>
        </p:nvSpPr>
        <p:spPr>
          <a:xfrm>
            <a:off x="1525681" y="2861908"/>
            <a:ext cx="3135835" cy="8038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Matthew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BACF5A-2BC3-4DA1-9F85-BC93CE81B4D7}"/>
              </a:ext>
            </a:extLst>
          </p:cNvPr>
          <p:cNvSpPr/>
          <p:nvPr/>
        </p:nvSpPr>
        <p:spPr>
          <a:xfrm>
            <a:off x="1525684" y="4649937"/>
            <a:ext cx="3135835" cy="8038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Luke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C6203C-C363-42D6-8B94-26526FD39C83}"/>
              </a:ext>
            </a:extLst>
          </p:cNvPr>
          <p:cNvSpPr/>
          <p:nvPr/>
        </p:nvSpPr>
        <p:spPr>
          <a:xfrm flipH="1">
            <a:off x="1525683" y="3759830"/>
            <a:ext cx="3135835" cy="8038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Mark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1A04CE-6E62-426A-8F34-416EBA40FD39}"/>
              </a:ext>
            </a:extLst>
          </p:cNvPr>
          <p:cNvSpPr/>
          <p:nvPr/>
        </p:nvSpPr>
        <p:spPr>
          <a:xfrm flipH="1">
            <a:off x="1525685" y="5506291"/>
            <a:ext cx="3135835" cy="80387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John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E08CB8-BBB9-4655-85A3-76895114C754}"/>
              </a:ext>
            </a:extLst>
          </p:cNvPr>
          <p:cNvSpPr/>
          <p:nvPr/>
        </p:nvSpPr>
        <p:spPr>
          <a:xfrm>
            <a:off x="1525685" y="7601945"/>
            <a:ext cx="3135835" cy="803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Acts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9A1362-10E0-42A9-A6BF-68C8B445B7B8}"/>
              </a:ext>
            </a:extLst>
          </p:cNvPr>
          <p:cNvSpPr/>
          <p:nvPr/>
        </p:nvSpPr>
        <p:spPr>
          <a:xfrm flipH="1">
            <a:off x="5922197" y="4467702"/>
            <a:ext cx="3135835" cy="752032"/>
          </a:xfrm>
          <a:prstGeom prst="round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4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Corinthians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8FB3CB-5E76-4217-9AC4-95B53CB59532}"/>
              </a:ext>
            </a:extLst>
          </p:cNvPr>
          <p:cNvSpPr/>
          <p:nvPr/>
        </p:nvSpPr>
        <p:spPr>
          <a:xfrm flipH="1">
            <a:off x="5922197" y="2795417"/>
            <a:ext cx="3135835" cy="7520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Romans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509DA7-1EB8-4F81-94BD-C9F1985DD865}"/>
              </a:ext>
            </a:extLst>
          </p:cNvPr>
          <p:cNvSpPr/>
          <p:nvPr/>
        </p:nvSpPr>
        <p:spPr>
          <a:xfrm>
            <a:off x="5922197" y="3633037"/>
            <a:ext cx="3135835" cy="752032"/>
          </a:xfrm>
          <a:prstGeom prst="round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4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Corinthians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C1A0F9-B1C9-4494-95E7-D3B165821ABD}"/>
              </a:ext>
            </a:extLst>
          </p:cNvPr>
          <p:cNvSpPr txBox="1"/>
          <p:nvPr/>
        </p:nvSpPr>
        <p:spPr>
          <a:xfrm>
            <a:off x="1150158" y="1347780"/>
            <a:ext cx="11074657" cy="8145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 b="1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Books of the New Testament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BCFFA-1009-4522-946A-6AB82EF0E2F0}"/>
              </a:ext>
            </a:extLst>
          </p:cNvPr>
          <p:cNvSpPr/>
          <p:nvPr/>
        </p:nvSpPr>
        <p:spPr>
          <a:xfrm>
            <a:off x="1149677" y="2233746"/>
            <a:ext cx="4055405" cy="689420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40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THE GOSPELS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BA7922-9A5D-4676-B8C3-6D230A30FE63}"/>
              </a:ext>
            </a:extLst>
          </p:cNvPr>
          <p:cNvSpPr/>
          <p:nvPr/>
        </p:nvSpPr>
        <p:spPr>
          <a:xfrm>
            <a:off x="1768587" y="6837215"/>
            <a:ext cx="2650021" cy="689420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40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HISTORY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CA7F66-C5EF-402C-979F-C5DCDE823B5E}"/>
              </a:ext>
            </a:extLst>
          </p:cNvPr>
          <p:cNvSpPr/>
          <p:nvPr/>
        </p:nvSpPr>
        <p:spPr>
          <a:xfrm>
            <a:off x="7489365" y="2144499"/>
            <a:ext cx="2688044" cy="689420"/>
          </a:xfrm>
          <a:prstGeom prst="rect">
            <a:avLst/>
          </a:prstGeom>
          <a:noFill/>
        </p:spPr>
        <p:txBody>
          <a:bodyPr wrap="none" lIns="97536" tIns="48768" rIns="97536" bIns="48768">
            <a:spAutoFit/>
          </a:bodyPr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40">
                <a:ln w="0"/>
                <a:solidFill>
                  <a:srgbClr val="CC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LETTERS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78AF14-FB36-4A3F-B66F-7DB3DDE774B7}"/>
              </a:ext>
            </a:extLst>
          </p:cNvPr>
          <p:cNvSpPr/>
          <p:nvPr/>
        </p:nvSpPr>
        <p:spPr>
          <a:xfrm>
            <a:off x="5922196" y="6929781"/>
            <a:ext cx="3135835" cy="7520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Philippians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FCEFB0-5024-4CE0-9A34-9D03A943A497}"/>
              </a:ext>
            </a:extLst>
          </p:cNvPr>
          <p:cNvSpPr/>
          <p:nvPr/>
        </p:nvSpPr>
        <p:spPr>
          <a:xfrm>
            <a:off x="5929399" y="6116075"/>
            <a:ext cx="3135835" cy="7520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Ephesians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CA640E-D798-4D21-ABBA-158DFEADDA1E}"/>
              </a:ext>
            </a:extLst>
          </p:cNvPr>
          <p:cNvSpPr/>
          <p:nvPr/>
        </p:nvSpPr>
        <p:spPr>
          <a:xfrm>
            <a:off x="5929399" y="5302368"/>
            <a:ext cx="3135835" cy="752032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Galatians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5A89536-2948-4708-97DE-0EE7C81DF8FF}"/>
              </a:ext>
            </a:extLst>
          </p:cNvPr>
          <p:cNvSpPr/>
          <p:nvPr/>
        </p:nvSpPr>
        <p:spPr>
          <a:xfrm flipH="1">
            <a:off x="5922195" y="7764447"/>
            <a:ext cx="3135835" cy="7520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Colossians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D84B739-9C7B-4E5E-9BF4-607EAC6A8D95}"/>
              </a:ext>
            </a:extLst>
          </p:cNvPr>
          <p:cNvSpPr/>
          <p:nvPr/>
        </p:nvSpPr>
        <p:spPr>
          <a:xfrm flipH="1">
            <a:off x="9326336" y="3575045"/>
            <a:ext cx="3135835" cy="7520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1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Thessalonians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0FE4AF8-D7C5-4BEA-A55A-5749A04010AA}"/>
              </a:ext>
            </a:extLst>
          </p:cNvPr>
          <p:cNvSpPr/>
          <p:nvPr/>
        </p:nvSpPr>
        <p:spPr>
          <a:xfrm>
            <a:off x="9301315" y="2795417"/>
            <a:ext cx="3135835" cy="7520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41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Thessalonians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82673A-299E-4A1C-9F3B-4632C294E6E4}"/>
              </a:ext>
            </a:extLst>
          </p:cNvPr>
          <p:cNvSpPr/>
          <p:nvPr/>
        </p:nvSpPr>
        <p:spPr>
          <a:xfrm>
            <a:off x="9326336" y="6103478"/>
            <a:ext cx="3135835" cy="75203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Titus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A109E2A-7226-467C-91DA-D9AB3A5DDD97}"/>
              </a:ext>
            </a:extLst>
          </p:cNvPr>
          <p:cNvSpPr/>
          <p:nvPr/>
        </p:nvSpPr>
        <p:spPr>
          <a:xfrm>
            <a:off x="9351031" y="5247820"/>
            <a:ext cx="3135835" cy="7520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2 Timothy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E17B00F-46C4-4A08-B657-D494355E9FFA}"/>
              </a:ext>
            </a:extLst>
          </p:cNvPr>
          <p:cNvSpPr/>
          <p:nvPr/>
        </p:nvSpPr>
        <p:spPr>
          <a:xfrm>
            <a:off x="9331356" y="4443498"/>
            <a:ext cx="3135835" cy="7520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1 Timothy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ACD6EB1-AEB3-4640-84A2-19DB73447ABF}"/>
              </a:ext>
            </a:extLst>
          </p:cNvPr>
          <p:cNvSpPr/>
          <p:nvPr/>
        </p:nvSpPr>
        <p:spPr>
          <a:xfrm>
            <a:off x="9351032" y="6957946"/>
            <a:ext cx="3135835" cy="752032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Philemon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CA604F3-21B2-4516-88E6-E63A71B0B542}"/>
              </a:ext>
            </a:extLst>
          </p:cNvPr>
          <p:cNvSpPr/>
          <p:nvPr/>
        </p:nvSpPr>
        <p:spPr>
          <a:xfrm>
            <a:off x="9351031" y="7748946"/>
            <a:ext cx="3135835" cy="75203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76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693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Hebrews</a:t>
            </a:r>
          </a:p>
        </p:txBody>
      </p:sp>
    </p:spTree>
    <p:extLst>
      <p:ext uri="{BB962C8B-B14F-4D97-AF65-F5344CB8AC3E}">
        <p14:creationId xmlns:p14="http://schemas.microsoft.com/office/powerpoint/2010/main" val="3734189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C3F2B251-3824-44F3-A842-43B52762E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6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A6CB475-05AF-425F-BA1A-DEAFC417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22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8A4455A-63D2-4114-90A0-03411E1E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830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32D185B-4229-431E-9DB3-43072931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93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9C35E22-8DEF-49B0-BF94-C2F458BB3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76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378573D-C566-4C7B-9F4C-173726CC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90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7D479EA-1309-4D53-A1CE-B6EACF16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9008" y="3294549"/>
            <a:ext cx="4876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DE44942-1E44-4DD0-810C-715E9FA646BD}"/>
              </a:ext>
            </a:extLst>
          </p:cNvPr>
          <p:cNvSpPr/>
          <p:nvPr/>
        </p:nvSpPr>
        <p:spPr>
          <a:xfrm>
            <a:off x="6707039" y="990600"/>
            <a:ext cx="6160462" cy="8028979"/>
          </a:xfrm>
          <a:prstGeom prst="rect">
            <a:avLst/>
          </a:prstGeom>
          <a:solidFill>
            <a:schemeClr val="bg1"/>
          </a:solidFill>
        </p:spPr>
        <p:txBody>
          <a:bodyPr vert="horz" lIns="130048" tIns="65024" rIns="130048" bIns="65024" rtlCol="0">
            <a:normAutofit/>
          </a:bodyPr>
          <a:lstStyle/>
          <a:p>
            <a:pPr algn="ctr" defTabSz="1300460" eaLnBrk="1" hangingPunct="1">
              <a:lnSpc>
                <a:spcPct val="90000"/>
              </a:lnSpc>
              <a:spcAft>
                <a:spcPts val="853"/>
              </a:spcAft>
              <a:defRPr/>
            </a:pPr>
            <a:r>
              <a:rPr lang="en-US" sz="5689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MS PGothic" panose="020B0600070205080204" pitchFamily="34" charset="-128"/>
              </a:rPr>
              <a:t>Dear Heavenly Father,</a:t>
            </a:r>
          </a:p>
          <a:p>
            <a:pPr algn="ctr" defTabSz="1300460" eaLnBrk="1" hangingPunct="1">
              <a:lnSpc>
                <a:spcPct val="90000"/>
              </a:lnSpc>
              <a:spcAft>
                <a:spcPts val="853"/>
              </a:spcAft>
              <a:defRPr/>
            </a:pPr>
            <a:endParaRPr lang="en-US" sz="199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MS PGothic" panose="020B0600070205080204" pitchFamily="34" charset="-128"/>
            </a:endParaRPr>
          </a:p>
          <a:p>
            <a:pPr algn="ctr" defTabSz="1300460" eaLnBrk="1" hangingPunct="1">
              <a:lnSpc>
                <a:spcPct val="90000"/>
              </a:lnSpc>
              <a:spcAft>
                <a:spcPts val="853"/>
              </a:spcAft>
              <a:defRPr/>
            </a:pPr>
            <a:r>
              <a:rPr lang="en-US" sz="5689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MS PGothic" panose="020B0600070205080204" pitchFamily="34" charset="-128"/>
              </a:rPr>
              <a:t>Thank You for</a:t>
            </a:r>
          </a:p>
          <a:p>
            <a:pPr algn="ctr" defTabSz="1300460" eaLnBrk="1" hangingPunct="1">
              <a:lnSpc>
                <a:spcPct val="90000"/>
              </a:lnSpc>
              <a:spcAft>
                <a:spcPts val="853"/>
              </a:spcAft>
              <a:defRPr/>
            </a:pPr>
            <a:r>
              <a:rPr lang="en-US" sz="5689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MS PGothic" panose="020B0600070205080204" pitchFamily="34" charset="-128"/>
              </a:rPr>
              <a:t>______________</a:t>
            </a:r>
          </a:p>
          <a:p>
            <a:pPr algn="ctr" defTabSz="1300460" eaLnBrk="1" hangingPunct="1">
              <a:lnSpc>
                <a:spcPct val="90000"/>
              </a:lnSpc>
              <a:spcAft>
                <a:spcPts val="853"/>
              </a:spcAft>
              <a:defRPr/>
            </a:pPr>
            <a:r>
              <a:rPr lang="en-US" sz="5689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MS PGothic" panose="020B0600070205080204" pitchFamily="34" charset="-128"/>
              </a:rPr>
              <a:t>Please</a:t>
            </a:r>
          </a:p>
          <a:p>
            <a:pPr algn="ctr" defTabSz="1300460" eaLnBrk="1" hangingPunct="1">
              <a:lnSpc>
                <a:spcPct val="90000"/>
              </a:lnSpc>
              <a:spcAft>
                <a:spcPts val="853"/>
              </a:spcAft>
              <a:defRPr/>
            </a:pPr>
            <a:r>
              <a:rPr lang="en-US" sz="5689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MS PGothic" panose="020B0600070205080204" pitchFamily="34" charset="-128"/>
              </a:rPr>
              <a:t>_____________</a:t>
            </a:r>
          </a:p>
          <a:p>
            <a:pPr algn="ctr" defTabSz="1300460" eaLnBrk="1" hangingPunct="1">
              <a:lnSpc>
                <a:spcPct val="90000"/>
              </a:lnSpc>
              <a:spcAft>
                <a:spcPts val="853"/>
              </a:spcAft>
              <a:defRPr/>
            </a:pPr>
            <a:r>
              <a:rPr lang="en-US" sz="5689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MS PGothic" panose="020B0600070205080204" pitchFamily="34" charset="-128"/>
              </a:rPr>
              <a:t>In Jesus’ name,</a:t>
            </a:r>
          </a:p>
          <a:p>
            <a:pPr algn="ctr" defTabSz="1300460" eaLnBrk="1" hangingPunct="1">
              <a:lnSpc>
                <a:spcPct val="90000"/>
              </a:lnSpc>
              <a:spcAft>
                <a:spcPts val="853"/>
              </a:spcAft>
              <a:defRPr/>
            </a:pPr>
            <a:r>
              <a:rPr lang="en-US" sz="5689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MS PGothic" panose="020B0600070205080204" pitchFamily="34" charset="-128"/>
              </a:rPr>
              <a:t>Amen.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F9627D-301F-4F6D-BE13-B72FE1BC4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8" r="26968"/>
          <a:stretch/>
        </p:blipFill>
        <p:spPr>
          <a:xfrm flipH="1">
            <a:off x="0" y="28575"/>
            <a:ext cx="6734027" cy="9753582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901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624B323-6137-4B14-92BA-610B9E31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919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99E863A4-C9ED-47C9-881C-D1C47FB2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889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1BB39FA-3D66-4148-96A0-A51172AD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033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541E6D9-52E1-459D-ACA1-3E8ECABF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300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723B9AE-9DEE-4534-B118-4A3F45A7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11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7 Shout Hosanna (song)">
            <a:hlinkClick r:id="" action="ppaction://media"/>
            <a:extLst>
              <a:ext uri="{FF2B5EF4-FFF2-40B4-BE49-F238E27FC236}">
                <a16:creationId xmlns:a16="http://schemas.microsoft.com/office/drawing/2014/main" id="{3AE78227-8838-4FC2-8E0C-C84EFB839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266" y="912003"/>
            <a:ext cx="13063248" cy="73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6871D-017D-40BF-9068-4F37BD0D4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2" t="4735" b="3138"/>
          <a:stretch/>
        </p:blipFill>
        <p:spPr>
          <a:xfrm>
            <a:off x="-34926" y="0"/>
            <a:ext cx="13022263" cy="9753600"/>
          </a:xfrm>
          <a:prstGeom prst="rect">
            <a:avLst/>
          </a:prstGeom>
        </p:spPr>
      </p:pic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25AA5E18-6774-4E21-94B3-B36B0B68F757}"/>
              </a:ext>
            </a:extLst>
          </p:cNvPr>
          <p:cNvSpPr/>
          <p:nvPr/>
        </p:nvSpPr>
        <p:spPr bwMode="auto">
          <a:xfrm>
            <a:off x="-17463" y="6858000"/>
            <a:ext cx="13004800" cy="1143000"/>
          </a:xfrm>
          <a:prstGeom prst="flowChartProcess">
            <a:avLst/>
          </a:prstGeom>
          <a:solidFill>
            <a:srgbClr val="8028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King Comes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70D56A2B-B96E-42E8-817E-6242B16BAB11}"/>
              </a:ext>
            </a:extLst>
          </p:cNvPr>
          <p:cNvSpPr/>
          <p:nvPr/>
        </p:nvSpPr>
        <p:spPr bwMode="auto">
          <a:xfrm>
            <a:off x="0" y="8289819"/>
            <a:ext cx="13004800" cy="1143000"/>
          </a:xfrm>
          <a:prstGeom prst="flowChartProcess">
            <a:avLst/>
          </a:prstGeom>
          <a:solidFill>
            <a:srgbClr val="80282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5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Matt. 21:1-17; Mark 11:1-11; Luke 19:28-40; John 12:12-19</a:t>
            </a:r>
            <a:endParaRPr lang="en-US" sz="36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6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writing on a whiteboard&#10;&#10;Description automatically generated with low confidence">
            <a:extLst>
              <a:ext uri="{FF2B5EF4-FFF2-40B4-BE49-F238E27FC236}">
                <a16:creationId xmlns:a16="http://schemas.microsoft.com/office/drawing/2014/main" id="{8F211BFE-0A59-4A8D-A520-5D159C02C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5" r="1683" b="1"/>
          <a:stretch/>
        </p:blipFill>
        <p:spPr>
          <a:xfrm>
            <a:off x="730213" y="975360"/>
            <a:ext cx="11543067" cy="7802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15ACF4-E595-451C-9FA3-221FD4E7B46E}"/>
              </a:ext>
            </a:extLst>
          </p:cNvPr>
          <p:cNvSpPr txBox="1"/>
          <p:nvPr/>
        </p:nvSpPr>
        <p:spPr>
          <a:xfrm>
            <a:off x="2387600" y="762000"/>
            <a:ext cx="3751823" cy="3025378"/>
          </a:xfrm>
          <a:prstGeom prst="irregularSeal1">
            <a:avLst/>
          </a:prstGeom>
          <a:solidFill>
            <a:srgbClr val="FF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endParaRPr lang="en-US" sz="1600">
              <a:latin typeface="Arial"/>
              <a:cs typeface="Arial"/>
            </a:endParaRPr>
          </a:p>
          <a:p>
            <a:pPr algn="ctr"/>
            <a:r>
              <a:rPr lang="en-US" sz="3200">
                <a:latin typeface="Arial"/>
                <a:cs typeface="Arial"/>
              </a:rPr>
              <a:t>MY RULE!</a:t>
            </a:r>
            <a:endParaRPr lang="en-US">
              <a:latin typeface="Arial"/>
              <a:cs typeface="Arial"/>
            </a:endParaRPr>
          </a:p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55751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9DFD0D7A-EDDC-4584-8B69-6226E439A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AC6A5D8C-D1D7-48D4-AAEC-C4AFACB03B23}"/>
              </a:ext>
            </a:extLst>
          </p:cNvPr>
          <p:cNvSpPr/>
          <p:nvPr/>
        </p:nvSpPr>
        <p:spPr bwMode="auto">
          <a:xfrm rot="4608443">
            <a:off x="4249422" y="3261732"/>
            <a:ext cx="2800501" cy="8705554"/>
          </a:xfrm>
          <a:prstGeom prst="curvedLeftArrow">
            <a:avLst>
              <a:gd name="adj1" fmla="val 27094"/>
              <a:gd name="adj2" fmla="val 84440"/>
              <a:gd name="adj3" fmla="val 25602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9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584268-833C-4EB3-9D63-F7DD23D8F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3" r="12102" b="623"/>
          <a:stretch/>
        </p:blipFill>
        <p:spPr>
          <a:xfrm>
            <a:off x="2005" y="68390"/>
            <a:ext cx="12998569" cy="96071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2" ma:contentTypeDescription="Create a new document." ma:contentTypeScope="" ma:versionID="f022f81ebb830c51121d25c32df20266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5a34ef2e010060871aba3a06bbc2f7f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242D2-439A-409B-AB53-7D78C44297D2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6DFC5E-5586-43A7-99DB-DFE7A9DBD072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694A0A-3CD8-4D43-BE71-A2C0B69A1B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621</Words>
  <Application>Microsoft Office PowerPoint</Application>
  <PresentationFormat>Custom</PresentationFormat>
  <Paragraphs>145</Paragraphs>
  <Slides>44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Meiryo</vt:lpstr>
      <vt:lpstr>Arial</vt:lpstr>
      <vt:lpstr>Arial Black</vt:lpstr>
      <vt:lpstr>Bradley Hand ITC</vt:lpstr>
      <vt:lpstr>Calibri</vt:lpstr>
      <vt:lpstr>Calibri Light</vt:lpstr>
      <vt:lpstr>Century Gothic</vt:lpstr>
      <vt:lpstr>Gill Sans MT</vt:lpstr>
      <vt:lpstr>Helvetica Light</vt:lpstr>
      <vt:lpstr>Impact</vt:lpstr>
      <vt:lpstr>Wingdings 2</vt:lpstr>
      <vt:lpstr>Office Theme</vt:lpstr>
      <vt:lpstr>1_Office Theme</vt:lpstr>
      <vt:lpstr>2_Office Theme</vt:lpstr>
      <vt:lpstr>Badge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About the bible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Innkuan</dc:creator>
  <cp:lastModifiedBy>Hannah Beatty</cp:lastModifiedBy>
  <cp:revision>1</cp:revision>
  <cp:lastPrinted>1601-01-01T00:00:00Z</cp:lastPrinted>
  <dcterms:created xsi:type="dcterms:W3CDTF">1601-01-01T00:00:00Z</dcterms:created>
  <dcterms:modified xsi:type="dcterms:W3CDTF">2021-03-17T19:18:12Z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