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51"/>
  </p:notesMasterIdLst>
  <p:sldIdLst>
    <p:sldId id="281" r:id="rId6"/>
    <p:sldId id="421" r:id="rId7"/>
    <p:sldId id="422" r:id="rId8"/>
    <p:sldId id="284" r:id="rId9"/>
    <p:sldId id="423" r:id="rId10"/>
    <p:sldId id="419" r:id="rId11"/>
    <p:sldId id="388" r:id="rId12"/>
    <p:sldId id="395" r:id="rId13"/>
    <p:sldId id="398" r:id="rId14"/>
    <p:sldId id="404" r:id="rId15"/>
    <p:sldId id="399" r:id="rId16"/>
    <p:sldId id="435" r:id="rId17"/>
    <p:sldId id="433" r:id="rId18"/>
    <p:sldId id="406" r:id="rId19"/>
    <p:sldId id="436" r:id="rId20"/>
    <p:sldId id="413" r:id="rId21"/>
    <p:sldId id="414" r:id="rId22"/>
    <p:sldId id="400" r:id="rId23"/>
    <p:sldId id="401" r:id="rId24"/>
    <p:sldId id="415" r:id="rId25"/>
    <p:sldId id="402" r:id="rId26"/>
    <p:sldId id="417" r:id="rId27"/>
    <p:sldId id="418" r:id="rId28"/>
    <p:sldId id="437" r:id="rId29"/>
    <p:sldId id="434" r:id="rId30"/>
    <p:sldId id="430" r:id="rId31"/>
    <p:sldId id="295" r:id="rId32"/>
    <p:sldId id="429" r:id="rId33"/>
    <p:sldId id="338" r:id="rId34"/>
    <p:sldId id="432" r:id="rId35"/>
    <p:sldId id="396" r:id="rId36"/>
    <p:sldId id="385" r:id="rId37"/>
    <p:sldId id="358" r:id="rId38"/>
    <p:sldId id="265" r:id="rId39"/>
    <p:sldId id="37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7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4F1E2"/>
    <a:srgbClr val="B1C3A9"/>
    <a:srgbClr val="F9FEF7"/>
    <a:srgbClr val="4A7AC9"/>
    <a:srgbClr val="311D16"/>
    <a:srgbClr val="FFD966"/>
    <a:srgbClr val="F9F0CA"/>
    <a:srgbClr val="123C56"/>
    <a:srgbClr val="C8E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4DC56-8BBA-4EBD-B9D7-398BC93CC9AF}" v="111" dt="2021-03-23T19:24:53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6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49C4DC56-8BBA-4EBD-B9D7-398BC93CC9AF}"/>
    <pc:docChg chg="undo custSel addSld delSld modSld sldOrd">
      <pc:chgData name="Hannah Beatty" userId="0d7ccdab-feff-4ab1-bc18-308e87b700b6" providerId="ADAL" clId="{49C4DC56-8BBA-4EBD-B9D7-398BC93CC9AF}" dt="2021-03-23T19:29:09.382" v="562" actId="6549"/>
      <pc:docMkLst>
        <pc:docMk/>
      </pc:docMkLst>
      <pc:sldChg chg="addSp delSp modSp add mod">
        <pc:chgData name="Hannah Beatty" userId="0d7ccdab-feff-4ab1-bc18-308e87b700b6" providerId="ADAL" clId="{49C4DC56-8BBA-4EBD-B9D7-398BC93CC9AF}" dt="2021-03-23T18:39:41.337" v="560" actId="1076"/>
        <pc:sldMkLst>
          <pc:docMk/>
          <pc:sldMk cId="516490819" sldId="281"/>
        </pc:sldMkLst>
        <pc:picChg chg="add mod">
          <ac:chgData name="Hannah Beatty" userId="0d7ccdab-feff-4ab1-bc18-308e87b700b6" providerId="ADAL" clId="{49C4DC56-8BBA-4EBD-B9D7-398BC93CC9AF}" dt="2021-03-23T18:39:41.337" v="560" actId="1076"/>
          <ac:picMkLst>
            <pc:docMk/>
            <pc:sldMk cId="516490819" sldId="281"/>
            <ac:picMk id="4" creationId="{6B5A70C7-4287-4261-9009-2CFF2223E33B}"/>
          </ac:picMkLst>
        </pc:picChg>
        <pc:picChg chg="del">
          <ac:chgData name="Hannah Beatty" userId="0d7ccdab-feff-4ab1-bc18-308e87b700b6" providerId="ADAL" clId="{49C4DC56-8BBA-4EBD-B9D7-398BC93CC9AF}" dt="2021-03-18T02:36:42.306" v="2" actId="478"/>
          <ac:picMkLst>
            <pc:docMk/>
            <pc:sldMk cId="516490819" sldId="281"/>
            <ac:picMk id="4" creationId="{C5EEF239-4683-4827-91E8-A5354D823A68}"/>
          </ac:picMkLst>
        </pc:picChg>
        <pc:picChg chg="del">
          <ac:chgData name="Hannah Beatty" userId="0d7ccdab-feff-4ab1-bc18-308e87b700b6" providerId="ADAL" clId="{49C4DC56-8BBA-4EBD-B9D7-398BC93CC9AF}" dt="2021-03-18T02:36:40.746" v="1" actId="478"/>
          <ac:picMkLst>
            <pc:docMk/>
            <pc:sldMk cId="516490819" sldId="281"/>
            <ac:picMk id="11" creationId="{334C0199-A9E1-419C-B33A-C796F35174E1}"/>
          </ac:picMkLst>
        </pc:picChg>
        <pc:picChg chg="add mod">
          <ac:chgData name="Hannah Beatty" userId="0d7ccdab-feff-4ab1-bc18-308e87b700b6" providerId="ADAL" clId="{49C4DC56-8BBA-4EBD-B9D7-398BC93CC9AF}" dt="2021-03-23T18:39:36.734" v="558" actId="1076"/>
          <ac:picMkLst>
            <pc:docMk/>
            <pc:sldMk cId="516490819" sldId="281"/>
            <ac:picMk id="11" creationId="{8A54687B-C737-4144-A2C3-0EEB69ABAD49}"/>
          </ac:picMkLst>
        </pc:picChg>
      </pc:sldChg>
      <pc:sldChg chg="addSp delSp modSp add mod">
        <pc:chgData name="Hannah Beatty" userId="0d7ccdab-feff-4ab1-bc18-308e87b700b6" providerId="ADAL" clId="{49C4DC56-8BBA-4EBD-B9D7-398BC93CC9AF}" dt="2021-03-18T02:43:06.628" v="29" actId="14100"/>
        <pc:sldMkLst>
          <pc:docMk/>
          <pc:sldMk cId="323901210" sldId="284"/>
        </pc:sldMkLst>
        <pc:spChg chg="mod">
          <ac:chgData name="Hannah Beatty" userId="0d7ccdab-feff-4ab1-bc18-308e87b700b6" providerId="ADAL" clId="{49C4DC56-8BBA-4EBD-B9D7-398BC93CC9AF}" dt="2021-03-18T02:43:06.628" v="29" actId="14100"/>
          <ac:spMkLst>
            <pc:docMk/>
            <pc:sldMk cId="323901210" sldId="284"/>
            <ac:spMk id="4" creationId="{EDE44942-1E44-4DD0-810C-715E9FA646BD}"/>
          </ac:spMkLst>
        </pc:spChg>
        <pc:spChg chg="add del">
          <ac:chgData name="Hannah Beatty" userId="0d7ccdab-feff-4ab1-bc18-308e87b700b6" providerId="ADAL" clId="{49C4DC56-8BBA-4EBD-B9D7-398BC93CC9AF}" dt="2021-03-18T02:40:05.085" v="14" actId="26606"/>
          <ac:spMkLst>
            <pc:docMk/>
            <pc:sldMk cId="323901210" sldId="284"/>
            <ac:spMk id="71" creationId="{0D7B6173-1D58-48E2-83CF-37350F315F75}"/>
          </ac:spMkLst>
        </pc:spChg>
        <pc:spChg chg="add del">
          <ac:chgData name="Hannah Beatty" userId="0d7ccdab-feff-4ab1-bc18-308e87b700b6" providerId="ADAL" clId="{49C4DC56-8BBA-4EBD-B9D7-398BC93CC9AF}" dt="2021-03-18T02:40:05.085" v="14" actId="26606"/>
          <ac:spMkLst>
            <pc:docMk/>
            <pc:sldMk cId="323901210" sldId="284"/>
            <ac:spMk id="73" creationId="{BE149CDF-5DAC-4860-A285-9492CF2090AA}"/>
          </ac:spMkLst>
        </pc:spChg>
        <pc:spChg chg="add del">
          <ac:chgData name="Hannah Beatty" userId="0d7ccdab-feff-4ab1-bc18-308e87b700b6" providerId="ADAL" clId="{49C4DC56-8BBA-4EBD-B9D7-398BC93CC9AF}" dt="2021-03-18T02:40:05.085" v="14" actId="26606"/>
          <ac:spMkLst>
            <pc:docMk/>
            <pc:sldMk cId="323901210" sldId="284"/>
            <ac:spMk id="77" creationId="{21BDEC81-16A7-4451-B893-C15000083B77}"/>
          </ac:spMkLst>
        </pc:spChg>
        <pc:spChg chg="add del">
          <ac:chgData name="Hannah Beatty" userId="0d7ccdab-feff-4ab1-bc18-308e87b700b6" providerId="ADAL" clId="{49C4DC56-8BBA-4EBD-B9D7-398BC93CC9AF}" dt="2021-03-18T02:40:05.085" v="14" actId="26606"/>
          <ac:spMkLst>
            <pc:docMk/>
            <pc:sldMk cId="323901210" sldId="284"/>
            <ac:spMk id="79" creationId="{26A515A1-4D80-430E-BE0A-71A290516A82}"/>
          </ac:spMkLst>
        </pc:spChg>
        <pc:picChg chg="del">
          <ac:chgData name="Hannah Beatty" userId="0d7ccdab-feff-4ab1-bc18-308e87b700b6" providerId="ADAL" clId="{49C4DC56-8BBA-4EBD-B9D7-398BC93CC9AF}" dt="2021-03-18T02:37:18.679" v="10" actId="478"/>
          <ac:picMkLst>
            <pc:docMk/>
            <pc:sldMk cId="323901210" sldId="284"/>
            <ac:picMk id="7" creationId="{1FF9627D-301F-4F6D-BE13-B72FE1BC43D0}"/>
          </ac:picMkLst>
        </pc:picChg>
        <pc:picChg chg="add del">
          <ac:chgData name="Hannah Beatty" userId="0d7ccdab-feff-4ab1-bc18-308e87b700b6" providerId="ADAL" clId="{49C4DC56-8BBA-4EBD-B9D7-398BC93CC9AF}" dt="2021-03-18T02:40:05.085" v="14" actId="26606"/>
          <ac:picMkLst>
            <pc:docMk/>
            <pc:sldMk cId="323901210" sldId="284"/>
            <ac:picMk id="75" creationId="{B0DAC8FB-A162-44E3-A606-C855A03A5B09}"/>
          </ac:picMkLst>
        </pc:picChg>
        <pc:picChg chg="add del mod">
          <ac:chgData name="Hannah Beatty" userId="0d7ccdab-feff-4ab1-bc18-308e87b700b6" providerId="ADAL" clId="{49C4DC56-8BBA-4EBD-B9D7-398BC93CC9AF}" dt="2021-03-18T02:42:07.654" v="15" actId="478"/>
          <ac:picMkLst>
            <pc:docMk/>
            <pc:sldMk cId="323901210" sldId="284"/>
            <ac:picMk id="1026" creationId="{27E2A3EE-474D-40B6-B733-2839B0CAF926}"/>
          </ac:picMkLst>
        </pc:picChg>
        <pc:picChg chg="add mod">
          <ac:chgData name="Hannah Beatty" userId="0d7ccdab-feff-4ab1-bc18-308e87b700b6" providerId="ADAL" clId="{49C4DC56-8BBA-4EBD-B9D7-398BC93CC9AF}" dt="2021-03-18T02:42:39.240" v="24" actId="1076"/>
          <ac:picMkLst>
            <pc:docMk/>
            <pc:sldMk cId="323901210" sldId="284"/>
            <ac:picMk id="1028" creationId="{031D96C0-81F5-4322-9BEC-7357F9AD01A8}"/>
          </ac:picMkLst>
        </pc:picChg>
        <pc:cxnChg chg="add del">
          <ac:chgData name="Hannah Beatty" userId="0d7ccdab-feff-4ab1-bc18-308e87b700b6" providerId="ADAL" clId="{49C4DC56-8BBA-4EBD-B9D7-398BC93CC9AF}" dt="2021-03-18T02:40:05.085" v="14" actId="26606"/>
          <ac:cxnSpMkLst>
            <pc:docMk/>
            <pc:sldMk cId="323901210" sldId="284"/>
            <ac:cxnSpMk id="12" creationId="{E4A809D5-3600-46D4-A466-67F2349A54FB}"/>
          </ac:cxnSpMkLst>
        </pc:cxnChg>
      </pc:sldChg>
      <pc:sldChg chg="add">
        <pc:chgData name="Hannah Beatty" userId="0d7ccdab-feff-4ab1-bc18-308e87b700b6" providerId="ADAL" clId="{49C4DC56-8BBA-4EBD-B9D7-398BC93CC9AF}" dt="2021-03-18T02:56:21.464" v="93"/>
        <pc:sldMkLst>
          <pc:docMk/>
          <pc:sldMk cId="4234067512" sldId="295"/>
        </pc:sldMkLst>
      </pc:sldChg>
      <pc:sldChg chg="add">
        <pc:chgData name="Hannah Beatty" userId="0d7ccdab-feff-4ab1-bc18-308e87b700b6" providerId="ADAL" clId="{49C4DC56-8BBA-4EBD-B9D7-398BC93CC9AF}" dt="2021-03-18T03:29:14.619" v="526"/>
        <pc:sldMkLst>
          <pc:docMk/>
          <pc:sldMk cId="217044100" sldId="338"/>
        </pc:sldMkLst>
      </pc:sldChg>
      <pc:sldChg chg="ord">
        <pc:chgData name="Hannah Beatty" userId="0d7ccdab-feff-4ab1-bc18-308e87b700b6" providerId="ADAL" clId="{49C4DC56-8BBA-4EBD-B9D7-398BC93CC9AF}" dt="2021-03-18T03:29:25.775" v="529"/>
        <pc:sldMkLst>
          <pc:docMk/>
          <pc:sldMk cId="4202056769" sldId="385"/>
        </pc:sldMkLst>
      </pc:sldChg>
      <pc:sldChg chg="modSp add mod">
        <pc:chgData name="Hannah Beatty" userId="0d7ccdab-feff-4ab1-bc18-308e87b700b6" providerId="ADAL" clId="{49C4DC56-8BBA-4EBD-B9D7-398BC93CC9AF}" dt="2021-03-18T03:29:54.376" v="535" actId="1076"/>
        <pc:sldMkLst>
          <pc:docMk/>
          <pc:sldMk cId="3215146805" sldId="396"/>
        </pc:sldMkLst>
        <pc:spChg chg="mod">
          <ac:chgData name="Hannah Beatty" userId="0d7ccdab-feff-4ab1-bc18-308e87b700b6" providerId="ADAL" clId="{49C4DC56-8BBA-4EBD-B9D7-398BC93CC9AF}" dt="2021-03-18T03:29:45.633" v="531" actId="207"/>
          <ac:spMkLst>
            <pc:docMk/>
            <pc:sldMk cId="3215146805" sldId="396"/>
            <ac:spMk id="9" creationId="{4788D896-3058-4A63-8F4B-A5AFF054C14B}"/>
          </ac:spMkLst>
        </pc:spChg>
        <pc:spChg chg="mod">
          <ac:chgData name="Hannah Beatty" userId="0d7ccdab-feff-4ab1-bc18-308e87b700b6" providerId="ADAL" clId="{49C4DC56-8BBA-4EBD-B9D7-398BC93CC9AF}" dt="2021-03-18T03:29:50.292" v="533" actId="1076"/>
          <ac:spMkLst>
            <pc:docMk/>
            <pc:sldMk cId="3215146805" sldId="396"/>
            <ac:spMk id="11" creationId="{A1634F8D-27DF-4795-9AA0-356BA199A408}"/>
          </ac:spMkLst>
        </pc:spChg>
        <pc:spChg chg="mod">
          <ac:chgData name="Hannah Beatty" userId="0d7ccdab-feff-4ab1-bc18-308e87b700b6" providerId="ADAL" clId="{49C4DC56-8BBA-4EBD-B9D7-398BC93CC9AF}" dt="2021-03-18T03:29:51.885" v="534" actId="1076"/>
          <ac:spMkLst>
            <pc:docMk/>
            <pc:sldMk cId="3215146805" sldId="396"/>
            <ac:spMk id="14" creationId="{11460EC9-3CEF-486D-BAF4-F3EBB82AFA2F}"/>
          </ac:spMkLst>
        </pc:spChg>
        <pc:spChg chg="mod">
          <ac:chgData name="Hannah Beatty" userId="0d7ccdab-feff-4ab1-bc18-308e87b700b6" providerId="ADAL" clId="{49C4DC56-8BBA-4EBD-B9D7-398BC93CC9AF}" dt="2021-03-18T03:29:48.927" v="532" actId="1076"/>
          <ac:spMkLst>
            <pc:docMk/>
            <pc:sldMk cId="3215146805" sldId="396"/>
            <ac:spMk id="16" creationId="{761EC640-F5A0-4FB2-BD6D-1FA81DAA505B}"/>
          </ac:spMkLst>
        </pc:spChg>
        <pc:spChg chg="mod">
          <ac:chgData name="Hannah Beatty" userId="0d7ccdab-feff-4ab1-bc18-308e87b700b6" providerId="ADAL" clId="{49C4DC56-8BBA-4EBD-B9D7-398BC93CC9AF}" dt="2021-03-18T03:29:54.376" v="535" actId="1076"/>
          <ac:spMkLst>
            <pc:docMk/>
            <pc:sldMk cId="3215146805" sldId="396"/>
            <ac:spMk id="18" creationId="{55CDEB9E-0660-4261-BB6F-105BB1A5E309}"/>
          </ac:spMkLst>
        </pc:spChg>
      </pc:sldChg>
      <pc:sldChg chg="addSp delSp del mod">
        <pc:chgData name="Hannah Beatty" userId="0d7ccdab-feff-4ab1-bc18-308e87b700b6" providerId="ADAL" clId="{49C4DC56-8BBA-4EBD-B9D7-398BC93CC9AF}" dt="2021-03-18T02:58:39.394" v="118" actId="47"/>
        <pc:sldMkLst>
          <pc:docMk/>
          <pc:sldMk cId="810077373" sldId="408"/>
        </pc:sldMkLst>
        <pc:spChg chg="del">
          <ac:chgData name="Hannah Beatty" userId="0d7ccdab-feff-4ab1-bc18-308e87b700b6" providerId="ADAL" clId="{49C4DC56-8BBA-4EBD-B9D7-398BC93CC9AF}" dt="2021-03-18T02:57:58.578" v="103" actId="21"/>
          <ac:spMkLst>
            <pc:docMk/>
            <pc:sldMk cId="810077373" sldId="408"/>
            <ac:spMk id="2" creationId="{4AF889DB-551B-4CE1-80A3-33AABF963617}"/>
          </ac:spMkLst>
        </pc:spChg>
        <pc:picChg chg="add">
          <ac:chgData name="Hannah Beatty" userId="0d7ccdab-feff-4ab1-bc18-308e87b700b6" providerId="ADAL" clId="{49C4DC56-8BBA-4EBD-B9D7-398BC93CC9AF}" dt="2021-03-18T02:57:24.238" v="96"/>
          <ac:picMkLst>
            <pc:docMk/>
            <pc:sldMk cId="810077373" sldId="408"/>
            <ac:picMk id="2050" creationId="{CBAFB00A-BCD1-4B2C-8F2F-0D88A702D9AD}"/>
          </ac:picMkLst>
        </pc:picChg>
      </pc:sldChg>
      <pc:sldChg chg="addSp delSp modSp mod ord setBg delAnim modAnim">
        <pc:chgData name="Hannah Beatty" userId="0d7ccdab-feff-4ab1-bc18-308e87b700b6" providerId="ADAL" clId="{49C4DC56-8BBA-4EBD-B9D7-398BC93CC9AF}" dt="2021-03-18T03:26:20.951" v="523" actId="1076"/>
        <pc:sldMkLst>
          <pc:docMk/>
          <pc:sldMk cId="877249613" sldId="410"/>
        </pc:sldMkLst>
        <pc:spChg chg="add mod">
          <ac:chgData name="Hannah Beatty" userId="0d7ccdab-feff-4ab1-bc18-308e87b700b6" providerId="ADAL" clId="{49C4DC56-8BBA-4EBD-B9D7-398BC93CC9AF}" dt="2021-03-18T03:19:12.517" v="365" actId="207"/>
          <ac:spMkLst>
            <pc:docMk/>
            <pc:sldMk cId="877249613" sldId="410"/>
            <ac:spMk id="4" creationId="{45430310-C00F-4124-9BB6-1C3CDF6BB57D}"/>
          </ac:spMkLst>
        </pc:spChg>
        <pc:spChg chg="add mod">
          <ac:chgData name="Hannah Beatty" userId="0d7ccdab-feff-4ab1-bc18-308e87b700b6" providerId="ADAL" clId="{49C4DC56-8BBA-4EBD-B9D7-398BC93CC9AF}" dt="2021-03-18T03:26:20.951" v="523" actId="1076"/>
          <ac:spMkLst>
            <pc:docMk/>
            <pc:sldMk cId="877249613" sldId="410"/>
            <ac:spMk id="6" creationId="{4D999820-11F1-41F7-A5E0-F78DA953EB3D}"/>
          </ac:spMkLst>
        </pc:spChg>
        <pc:picChg chg="add del mod">
          <ac:chgData name="Hannah Beatty" userId="0d7ccdab-feff-4ab1-bc18-308e87b700b6" providerId="ADAL" clId="{49C4DC56-8BBA-4EBD-B9D7-398BC93CC9AF}" dt="2021-03-18T03:07:46.783" v="128" actId="478"/>
          <ac:picMkLst>
            <pc:docMk/>
            <pc:sldMk cId="877249613" sldId="410"/>
            <ac:picMk id="2" creationId="{613D998B-11A9-4B33-ADC3-C9C5F50EF779}"/>
          </ac:picMkLst>
        </pc:picChg>
        <pc:picChg chg="add mod">
          <ac:chgData name="Hannah Beatty" userId="0d7ccdab-feff-4ab1-bc18-308e87b700b6" providerId="ADAL" clId="{49C4DC56-8BBA-4EBD-B9D7-398BC93CC9AF}" dt="2021-03-18T03:19:33.583" v="367" actId="1440"/>
          <ac:picMkLst>
            <pc:docMk/>
            <pc:sldMk cId="877249613" sldId="410"/>
            <ac:picMk id="3" creationId="{E9B9A77E-97B1-4C3F-8D35-A68ED47EF0F7}"/>
          </ac:picMkLst>
        </pc:picChg>
        <pc:picChg chg="add del mod">
          <ac:chgData name="Hannah Beatty" userId="0d7ccdab-feff-4ab1-bc18-308e87b700b6" providerId="ADAL" clId="{49C4DC56-8BBA-4EBD-B9D7-398BC93CC9AF}" dt="2021-03-18T03:17:31.287" v="352" actId="478"/>
          <ac:picMkLst>
            <pc:docMk/>
            <pc:sldMk cId="877249613" sldId="410"/>
            <ac:picMk id="3074" creationId="{AB40C381-123F-40CD-9E9F-E2F4E294CA99}"/>
          </ac:picMkLst>
        </pc:picChg>
        <pc:picChg chg="add mod">
          <ac:chgData name="Hannah Beatty" userId="0d7ccdab-feff-4ab1-bc18-308e87b700b6" providerId="ADAL" clId="{49C4DC56-8BBA-4EBD-B9D7-398BC93CC9AF}" dt="2021-03-18T03:19:55.192" v="370" actId="14100"/>
          <ac:picMkLst>
            <pc:docMk/>
            <pc:sldMk cId="877249613" sldId="410"/>
            <ac:picMk id="3076" creationId="{34043E53-ABF2-441B-A0BB-F4F5F66990D4}"/>
          </ac:picMkLst>
        </pc:picChg>
      </pc:sldChg>
      <pc:sldChg chg="modSp mod">
        <pc:chgData name="Hannah Beatty" userId="0d7ccdab-feff-4ab1-bc18-308e87b700b6" providerId="ADAL" clId="{49C4DC56-8BBA-4EBD-B9D7-398BC93CC9AF}" dt="2021-03-18T02:43:21.013" v="30" actId="207"/>
        <pc:sldMkLst>
          <pc:docMk/>
          <pc:sldMk cId="652326226" sldId="419"/>
        </pc:sldMkLst>
        <pc:spChg chg="mod">
          <ac:chgData name="Hannah Beatty" userId="0d7ccdab-feff-4ab1-bc18-308e87b700b6" providerId="ADAL" clId="{49C4DC56-8BBA-4EBD-B9D7-398BC93CC9AF}" dt="2021-03-18T02:43:21.013" v="30" actId="207"/>
          <ac:spMkLst>
            <pc:docMk/>
            <pc:sldMk cId="652326226" sldId="419"/>
            <ac:spMk id="3" creationId="{66DDFBAC-1931-491F-B528-AAF4B9AA3DB2}"/>
          </ac:spMkLst>
        </pc:spChg>
      </pc:sldChg>
      <pc:sldChg chg="del ord">
        <pc:chgData name="Hannah Beatty" userId="0d7ccdab-feff-4ab1-bc18-308e87b700b6" providerId="ADAL" clId="{49C4DC56-8BBA-4EBD-B9D7-398BC93CC9AF}" dt="2021-03-18T02:37:15.834" v="9" actId="47"/>
        <pc:sldMkLst>
          <pc:docMk/>
          <pc:sldMk cId="2744426436" sldId="420"/>
        </pc:sldMkLst>
      </pc:sldChg>
      <pc:sldChg chg="add">
        <pc:chgData name="Hannah Beatty" userId="0d7ccdab-feff-4ab1-bc18-308e87b700b6" providerId="ADAL" clId="{49C4DC56-8BBA-4EBD-B9D7-398BC93CC9AF}" dt="2021-03-18T02:36:59.379" v="5"/>
        <pc:sldMkLst>
          <pc:docMk/>
          <pc:sldMk cId="1103522953" sldId="421"/>
        </pc:sldMkLst>
      </pc:sldChg>
      <pc:sldChg chg="add">
        <pc:chgData name="Hannah Beatty" userId="0d7ccdab-feff-4ab1-bc18-308e87b700b6" providerId="ADAL" clId="{49C4DC56-8BBA-4EBD-B9D7-398BC93CC9AF}" dt="2021-03-18T02:37:14.074" v="8"/>
        <pc:sldMkLst>
          <pc:docMk/>
          <pc:sldMk cId="979354119" sldId="422"/>
        </pc:sldMkLst>
      </pc:sldChg>
      <pc:sldChg chg="addSp modSp new modAnim modNotesTx">
        <pc:chgData name="Hannah Beatty" userId="0d7ccdab-feff-4ab1-bc18-308e87b700b6" providerId="ADAL" clId="{49C4DC56-8BBA-4EBD-B9D7-398BC93CC9AF}" dt="2021-03-18T02:54:48.310" v="76" actId="313"/>
        <pc:sldMkLst>
          <pc:docMk/>
          <pc:sldMk cId="1908484091" sldId="423"/>
        </pc:sldMkLst>
        <pc:picChg chg="add mod">
          <ac:chgData name="Hannah Beatty" userId="0d7ccdab-feff-4ab1-bc18-308e87b700b6" providerId="ADAL" clId="{49C4DC56-8BBA-4EBD-B9D7-398BC93CC9AF}" dt="2021-03-18T02:54:32.356" v="32"/>
          <ac:picMkLst>
            <pc:docMk/>
            <pc:sldMk cId="1908484091" sldId="423"/>
            <ac:picMk id="2" creationId="{5567E16B-F728-4AD4-BC9A-08E38C6767CA}"/>
          </ac:picMkLst>
        </pc:picChg>
      </pc:sldChg>
      <pc:sldChg chg="new del">
        <pc:chgData name="Hannah Beatty" userId="0d7ccdab-feff-4ab1-bc18-308e87b700b6" providerId="ADAL" clId="{49C4DC56-8BBA-4EBD-B9D7-398BC93CC9AF}" dt="2021-03-18T02:56:23.338" v="94" actId="47"/>
        <pc:sldMkLst>
          <pc:docMk/>
          <pc:sldMk cId="3410169850" sldId="424"/>
        </pc:sldMkLst>
      </pc:sldChg>
      <pc:sldChg chg="add ord">
        <pc:chgData name="Hannah Beatty" userId="0d7ccdab-feff-4ab1-bc18-308e87b700b6" providerId="ADAL" clId="{49C4DC56-8BBA-4EBD-B9D7-398BC93CC9AF}" dt="2021-03-18T02:55:39.255" v="85"/>
        <pc:sldMkLst>
          <pc:docMk/>
          <pc:sldMk cId="3924614318" sldId="425"/>
        </pc:sldMkLst>
      </pc:sldChg>
      <pc:sldChg chg="add ord">
        <pc:chgData name="Hannah Beatty" userId="0d7ccdab-feff-4ab1-bc18-308e87b700b6" providerId="ADAL" clId="{49C4DC56-8BBA-4EBD-B9D7-398BC93CC9AF}" dt="2021-03-18T02:56:03.444" v="92"/>
        <pc:sldMkLst>
          <pc:docMk/>
          <pc:sldMk cId="775315253" sldId="426"/>
        </pc:sldMkLst>
      </pc:sldChg>
      <pc:sldChg chg="new del">
        <pc:chgData name="Hannah Beatty" userId="0d7ccdab-feff-4ab1-bc18-308e87b700b6" providerId="ADAL" clId="{49C4DC56-8BBA-4EBD-B9D7-398BC93CC9AF}" dt="2021-03-18T02:59:27.719" v="127" actId="47"/>
        <pc:sldMkLst>
          <pc:docMk/>
          <pc:sldMk cId="138727357" sldId="427"/>
        </pc:sldMkLst>
      </pc:sldChg>
      <pc:sldChg chg="addSp modSp new mod">
        <pc:chgData name="Hannah Beatty" userId="0d7ccdab-feff-4ab1-bc18-308e87b700b6" providerId="ADAL" clId="{49C4DC56-8BBA-4EBD-B9D7-398BC93CC9AF}" dt="2021-03-18T02:58:32.995" v="117" actId="403"/>
        <pc:sldMkLst>
          <pc:docMk/>
          <pc:sldMk cId="446161630" sldId="428"/>
        </pc:sldMkLst>
        <pc:spChg chg="add mod">
          <ac:chgData name="Hannah Beatty" userId="0d7ccdab-feff-4ab1-bc18-308e87b700b6" providerId="ADAL" clId="{49C4DC56-8BBA-4EBD-B9D7-398BC93CC9AF}" dt="2021-03-18T02:58:32.995" v="117" actId="403"/>
          <ac:spMkLst>
            <pc:docMk/>
            <pc:sldMk cId="446161630" sldId="428"/>
            <ac:spMk id="3" creationId="{3159E49E-E6AB-4C7C-8670-CD1F43D508CF}"/>
          </ac:spMkLst>
        </pc:spChg>
        <pc:picChg chg="add mod">
          <ac:chgData name="Hannah Beatty" userId="0d7ccdab-feff-4ab1-bc18-308e87b700b6" providerId="ADAL" clId="{49C4DC56-8BBA-4EBD-B9D7-398BC93CC9AF}" dt="2021-03-18T02:58:16.462" v="108" actId="14100"/>
          <ac:picMkLst>
            <pc:docMk/>
            <pc:sldMk cId="446161630" sldId="428"/>
            <ac:picMk id="2" creationId="{1B0F2E47-4938-4C31-A0CB-65847F7D49A9}"/>
          </ac:picMkLst>
        </pc:picChg>
      </pc:sldChg>
      <pc:sldChg chg="modSp add mod ord modNotesTx">
        <pc:chgData name="Hannah Beatty" userId="0d7ccdab-feff-4ab1-bc18-308e87b700b6" providerId="ADAL" clId="{49C4DC56-8BBA-4EBD-B9D7-398BC93CC9AF}" dt="2021-03-18T02:59:23.603" v="126"/>
        <pc:sldMkLst>
          <pc:docMk/>
          <pc:sldMk cId="297803150" sldId="429"/>
        </pc:sldMkLst>
        <pc:spChg chg="mod">
          <ac:chgData name="Hannah Beatty" userId="0d7ccdab-feff-4ab1-bc18-308e87b700b6" providerId="ADAL" clId="{49C4DC56-8BBA-4EBD-B9D7-398BC93CC9AF}" dt="2021-03-18T02:59:04.155" v="125" actId="115"/>
          <ac:spMkLst>
            <pc:docMk/>
            <pc:sldMk cId="297803150" sldId="429"/>
            <ac:spMk id="3" creationId="{3159E49E-E6AB-4C7C-8670-CD1F43D508CF}"/>
          </ac:spMkLst>
        </pc:spChg>
      </pc:sldChg>
      <pc:sldChg chg="addSp delSp modSp add mod delAnim modAnim">
        <pc:chgData name="Hannah Beatty" userId="0d7ccdab-feff-4ab1-bc18-308e87b700b6" providerId="ADAL" clId="{49C4DC56-8BBA-4EBD-B9D7-398BC93CC9AF}" dt="2021-03-23T19:29:09.382" v="562" actId="6549"/>
        <pc:sldMkLst>
          <pc:docMk/>
          <pc:sldMk cId="750618990" sldId="430"/>
        </pc:sldMkLst>
        <pc:spChg chg="del">
          <ac:chgData name="Hannah Beatty" userId="0d7ccdab-feff-4ab1-bc18-308e87b700b6" providerId="ADAL" clId="{49C4DC56-8BBA-4EBD-B9D7-398BC93CC9AF}" dt="2021-03-18T03:22:15.716" v="388" actId="478"/>
          <ac:spMkLst>
            <pc:docMk/>
            <pc:sldMk cId="750618990" sldId="430"/>
            <ac:spMk id="4" creationId="{45430310-C00F-4124-9BB6-1C3CDF6BB57D}"/>
          </ac:spMkLst>
        </pc:spChg>
        <pc:spChg chg="mod ord">
          <ac:chgData name="Hannah Beatty" userId="0d7ccdab-feff-4ab1-bc18-308e87b700b6" providerId="ADAL" clId="{49C4DC56-8BBA-4EBD-B9D7-398BC93CC9AF}" dt="2021-03-23T19:29:09.382" v="562" actId="6549"/>
          <ac:spMkLst>
            <pc:docMk/>
            <pc:sldMk cId="750618990" sldId="430"/>
            <ac:spMk id="6" creationId="{4D999820-11F1-41F7-A5E0-F78DA953EB3D}"/>
          </ac:spMkLst>
        </pc:spChg>
        <pc:picChg chg="add del mod">
          <ac:chgData name="Hannah Beatty" userId="0d7ccdab-feff-4ab1-bc18-308e87b700b6" providerId="ADAL" clId="{49C4DC56-8BBA-4EBD-B9D7-398BC93CC9AF}" dt="2021-03-23T18:35:59.431" v="544" actId="478"/>
          <ac:picMkLst>
            <pc:docMk/>
            <pc:sldMk cId="750618990" sldId="430"/>
            <ac:picMk id="2" creationId="{CB6A3176-55A1-4C54-84E5-7478C0FEB5B1}"/>
          </ac:picMkLst>
        </pc:picChg>
        <pc:picChg chg="mod">
          <ac:chgData name="Hannah Beatty" userId="0d7ccdab-feff-4ab1-bc18-308e87b700b6" providerId="ADAL" clId="{49C4DC56-8BBA-4EBD-B9D7-398BC93CC9AF}" dt="2021-03-22T17:52:23.365" v="542" actId="1076"/>
          <ac:picMkLst>
            <pc:docMk/>
            <pc:sldMk cId="750618990" sldId="430"/>
            <ac:picMk id="3" creationId="{E9B9A77E-97B1-4C3F-8D35-A68ED47EF0F7}"/>
          </ac:picMkLst>
        </pc:picChg>
        <pc:picChg chg="del">
          <ac:chgData name="Hannah Beatty" userId="0d7ccdab-feff-4ab1-bc18-308e87b700b6" providerId="ADAL" clId="{49C4DC56-8BBA-4EBD-B9D7-398BC93CC9AF}" dt="2021-03-18T03:21:20.011" v="376" actId="478"/>
          <ac:picMkLst>
            <pc:docMk/>
            <pc:sldMk cId="750618990" sldId="430"/>
            <ac:picMk id="3076" creationId="{34043E53-ABF2-441B-A0BB-F4F5F66990D4}"/>
          </ac:picMkLst>
        </pc:picChg>
        <pc:picChg chg="add mod">
          <ac:chgData name="Hannah Beatty" userId="0d7ccdab-feff-4ab1-bc18-308e87b700b6" providerId="ADAL" clId="{49C4DC56-8BBA-4EBD-B9D7-398BC93CC9AF}" dt="2021-03-18T03:22:13.672" v="387" actId="1076"/>
          <ac:picMkLst>
            <pc:docMk/>
            <pc:sldMk cId="750618990" sldId="430"/>
            <ac:picMk id="5122" creationId="{C57CFE3E-EEB0-4543-AACD-33E0674AA34C}"/>
          </ac:picMkLst>
        </pc:picChg>
      </pc:sldChg>
      <pc:sldChg chg="new del">
        <pc:chgData name="Hannah Beatty" userId="0d7ccdab-feff-4ab1-bc18-308e87b700b6" providerId="ADAL" clId="{49C4DC56-8BBA-4EBD-B9D7-398BC93CC9AF}" dt="2021-03-18T03:29:16.271" v="527" actId="47"/>
        <pc:sldMkLst>
          <pc:docMk/>
          <pc:sldMk cId="1746099550" sldId="431"/>
        </pc:sldMkLst>
      </pc:sldChg>
      <pc:sldChg chg="modSp add">
        <pc:chgData name="Hannah Beatty" userId="0d7ccdab-feff-4ab1-bc18-308e87b700b6" providerId="ADAL" clId="{49C4DC56-8BBA-4EBD-B9D7-398BC93CC9AF}" dt="2021-03-18T03:29:33.990" v="530" actId="404"/>
        <pc:sldMkLst>
          <pc:docMk/>
          <pc:sldMk cId="977955088" sldId="432"/>
        </pc:sldMkLst>
        <pc:spChg chg="mod">
          <ac:chgData name="Hannah Beatty" userId="0d7ccdab-feff-4ab1-bc18-308e87b700b6" providerId="ADAL" clId="{49C4DC56-8BBA-4EBD-B9D7-398BC93CC9AF}" dt="2021-03-18T03:29:33.990" v="530" actId="404"/>
          <ac:spMkLst>
            <pc:docMk/>
            <pc:sldMk cId="977955088" sldId="432"/>
            <ac:spMk id="7" creationId="{E184B586-F3D9-45AA-9A7C-1F3A1CC8ADE8}"/>
          </ac:spMkLst>
        </pc:spChg>
      </pc:sldChg>
    </pc:docChg>
  </pc:docChgLst>
  <pc:docChgLst>
    <pc:chgData name="Hannah Beatty" userId="0d7ccdab-feff-4ab1-bc18-308e87b700b6" providerId="ADAL" clId="{536565F2-FCA5-4F96-B201-200A1841E7E2}"/>
    <pc:docChg chg="undo custSel addSld delSld modSld">
      <pc:chgData name="Hannah Beatty" userId="0d7ccdab-feff-4ab1-bc18-308e87b700b6" providerId="ADAL" clId="{536565F2-FCA5-4F96-B201-200A1841E7E2}" dt="2021-03-18T18:56:04.817" v="126" actId="20577"/>
      <pc:docMkLst>
        <pc:docMk/>
      </pc:docMkLst>
      <pc:sldChg chg="modSp mod">
        <pc:chgData name="Hannah Beatty" userId="0d7ccdab-feff-4ab1-bc18-308e87b700b6" providerId="ADAL" clId="{536565F2-FCA5-4F96-B201-200A1841E7E2}" dt="2021-03-18T13:34:44.206" v="8" actId="14100"/>
        <pc:sldMkLst>
          <pc:docMk/>
          <pc:sldMk cId="323901210" sldId="284"/>
        </pc:sldMkLst>
        <pc:spChg chg="mod">
          <ac:chgData name="Hannah Beatty" userId="0d7ccdab-feff-4ab1-bc18-308e87b700b6" providerId="ADAL" clId="{536565F2-FCA5-4F96-B201-200A1841E7E2}" dt="2021-03-18T13:34:44.206" v="8" actId="14100"/>
          <ac:spMkLst>
            <pc:docMk/>
            <pc:sldMk cId="323901210" sldId="284"/>
            <ac:spMk id="4" creationId="{EDE44942-1E44-4DD0-810C-715E9FA646BD}"/>
          </ac:spMkLst>
        </pc:spChg>
      </pc:sldChg>
      <pc:sldChg chg="addSp delSp modSp mod">
        <pc:chgData name="Hannah Beatty" userId="0d7ccdab-feff-4ab1-bc18-308e87b700b6" providerId="ADAL" clId="{536565F2-FCA5-4F96-B201-200A1841E7E2}" dt="2021-03-18T14:38:46.753" v="76" actId="1038"/>
        <pc:sldMkLst>
          <pc:docMk/>
          <pc:sldMk cId="524550440" sldId="395"/>
        </pc:sldMkLst>
        <pc:spChg chg="mod ord">
          <ac:chgData name="Hannah Beatty" userId="0d7ccdab-feff-4ab1-bc18-308e87b700b6" providerId="ADAL" clId="{536565F2-FCA5-4F96-B201-200A1841E7E2}" dt="2021-03-18T14:38:46.753" v="76" actId="1038"/>
          <ac:spMkLst>
            <pc:docMk/>
            <pc:sldMk cId="524550440" sldId="395"/>
            <ac:spMk id="2" creationId="{52D39161-70A7-4FC8-A430-B9745A58E2F2}"/>
          </ac:spMkLst>
        </pc:spChg>
        <pc:spChg chg="del">
          <ac:chgData name="Hannah Beatty" userId="0d7ccdab-feff-4ab1-bc18-308e87b700b6" providerId="ADAL" clId="{536565F2-FCA5-4F96-B201-200A1841E7E2}" dt="2021-03-18T14:14:26.035" v="38" actId="26606"/>
          <ac:spMkLst>
            <pc:docMk/>
            <pc:sldMk cId="524550440" sldId="395"/>
            <ac:spMk id="71" creationId="{9AA72BD9-2C5A-4EDC-931F-5AA08EACA0F3}"/>
          </ac:spMkLst>
        </pc:spChg>
        <pc:spChg chg="del">
          <ac:chgData name="Hannah Beatty" userId="0d7ccdab-feff-4ab1-bc18-308e87b700b6" providerId="ADAL" clId="{536565F2-FCA5-4F96-B201-200A1841E7E2}" dt="2021-03-18T14:14:26.035" v="38" actId="26606"/>
          <ac:spMkLst>
            <pc:docMk/>
            <pc:sldMk cId="524550440" sldId="395"/>
            <ac:spMk id="73" creationId="{DD3981AC-7B61-4947-BCF3-F7AA7FA385B9}"/>
          </ac:spMkLst>
        </pc:spChg>
        <pc:spChg chg="del">
          <ac:chgData name="Hannah Beatty" userId="0d7ccdab-feff-4ab1-bc18-308e87b700b6" providerId="ADAL" clId="{536565F2-FCA5-4F96-B201-200A1841E7E2}" dt="2021-03-18T14:14:26.035" v="38" actId="26606"/>
          <ac:spMkLst>
            <pc:docMk/>
            <pc:sldMk cId="524550440" sldId="395"/>
            <ac:spMk id="75" creationId="{55D4142C-5077-457F-A6AD-3FECFDB39685}"/>
          </ac:spMkLst>
        </pc:spChg>
        <pc:spChg chg="del">
          <ac:chgData name="Hannah Beatty" userId="0d7ccdab-feff-4ab1-bc18-308e87b700b6" providerId="ADAL" clId="{536565F2-FCA5-4F96-B201-200A1841E7E2}" dt="2021-03-18T14:14:26.035" v="38" actId="26606"/>
          <ac:spMkLst>
            <pc:docMk/>
            <pc:sldMk cId="524550440" sldId="395"/>
            <ac:spMk id="77" creationId="{7A5F0580-5EE9-419F-96EE-B6529EF6E7D0}"/>
          </ac:spMkLst>
        </pc:spChg>
        <pc:spChg chg="add del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82" creationId="{9AA72BD9-2C5A-4EDC-931F-5AA08EACA0F3}"/>
          </ac:spMkLst>
        </pc:spChg>
        <pc:spChg chg="add del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84" creationId="{DD3981AC-7B61-4947-BCF3-F7AA7FA385B9}"/>
          </ac:spMkLst>
        </pc:spChg>
        <pc:spChg chg="add del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86" creationId="{55D4142C-5077-457F-A6AD-3FECFDB39685}"/>
          </ac:spMkLst>
        </pc:spChg>
        <pc:spChg chg="add del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88" creationId="{7A5F0580-5EE9-419F-96EE-B6529EF6E7D0}"/>
          </ac:spMkLst>
        </pc:spChg>
        <pc:spChg chg="add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137" creationId="{9AA72BD9-2C5A-4EDC-931F-5AA08EACA0F3}"/>
          </ac:spMkLst>
        </pc:spChg>
        <pc:spChg chg="add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139" creationId="{DD3981AC-7B61-4947-BCF3-F7AA7FA385B9}"/>
          </ac:spMkLst>
        </pc:spChg>
        <pc:spChg chg="add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141" creationId="{55D4142C-5077-457F-A6AD-3FECFDB39685}"/>
          </ac:spMkLst>
        </pc:spChg>
        <pc:spChg chg="add">
          <ac:chgData name="Hannah Beatty" userId="0d7ccdab-feff-4ab1-bc18-308e87b700b6" providerId="ADAL" clId="{536565F2-FCA5-4F96-B201-200A1841E7E2}" dt="2021-03-18T14:37:03.258" v="50" actId="26606"/>
          <ac:spMkLst>
            <pc:docMk/>
            <pc:sldMk cId="524550440" sldId="395"/>
            <ac:spMk id="143" creationId="{7A5F0580-5EE9-419F-96EE-B6529EF6E7D0}"/>
          </ac:spMkLst>
        </pc:spChg>
        <pc:picChg chg="add del mod">
          <ac:chgData name="Hannah Beatty" userId="0d7ccdab-feff-4ab1-bc18-308e87b700b6" providerId="ADAL" clId="{536565F2-FCA5-4F96-B201-200A1841E7E2}" dt="2021-03-18T14:36:42.358" v="48" actId="478"/>
          <ac:picMkLst>
            <pc:docMk/>
            <pc:sldMk cId="524550440" sldId="395"/>
            <ac:picMk id="3" creationId="{CFCFF3FE-35E1-4C6D-B264-F6F0742CB132}"/>
          </ac:picMkLst>
        </pc:picChg>
        <pc:picChg chg="del">
          <ac:chgData name="Hannah Beatty" userId="0d7ccdab-feff-4ab1-bc18-308e87b700b6" providerId="ADAL" clId="{536565F2-FCA5-4F96-B201-200A1841E7E2}" dt="2021-03-18T14:14:14.325" v="36" actId="478"/>
          <ac:picMkLst>
            <pc:docMk/>
            <pc:sldMk cId="524550440" sldId="395"/>
            <ac:picMk id="1026" creationId="{1D3F0F60-AA46-4209-A0A8-69752939F4A9}"/>
          </ac:picMkLst>
        </pc:picChg>
        <pc:picChg chg="add mod">
          <ac:chgData name="Hannah Beatty" userId="0d7ccdab-feff-4ab1-bc18-308e87b700b6" providerId="ADAL" clId="{536565F2-FCA5-4F96-B201-200A1841E7E2}" dt="2021-03-18T14:37:03.258" v="50" actId="26606"/>
          <ac:picMkLst>
            <pc:docMk/>
            <pc:sldMk cId="524550440" sldId="395"/>
            <ac:picMk id="1028" creationId="{01CA86B5-0667-4D67-89B0-2673894AE85B}"/>
          </ac:picMkLst>
        </pc:picChg>
      </pc:sldChg>
      <pc:sldChg chg="modSp mod">
        <pc:chgData name="Hannah Beatty" userId="0d7ccdab-feff-4ab1-bc18-308e87b700b6" providerId="ADAL" clId="{536565F2-FCA5-4F96-B201-200A1841E7E2}" dt="2021-03-18T13:54:56.005" v="17" actId="1076"/>
        <pc:sldMkLst>
          <pc:docMk/>
          <pc:sldMk cId="2946621527" sldId="399"/>
        </pc:sldMkLst>
        <pc:spChg chg="mod">
          <ac:chgData name="Hannah Beatty" userId="0d7ccdab-feff-4ab1-bc18-308e87b700b6" providerId="ADAL" clId="{536565F2-FCA5-4F96-B201-200A1841E7E2}" dt="2021-03-18T13:54:37.688" v="16" actId="1076"/>
          <ac:spMkLst>
            <pc:docMk/>
            <pc:sldMk cId="2946621527" sldId="399"/>
            <ac:spMk id="4" creationId="{85410C05-B734-424E-BDD4-058630037863}"/>
          </ac:spMkLst>
        </pc:spChg>
        <pc:picChg chg="mod">
          <ac:chgData name="Hannah Beatty" userId="0d7ccdab-feff-4ab1-bc18-308e87b700b6" providerId="ADAL" clId="{536565F2-FCA5-4F96-B201-200A1841E7E2}" dt="2021-03-18T13:54:56.005" v="17" actId="1076"/>
          <ac:picMkLst>
            <pc:docMk/>
            <pc:sldMk cId="2946621527" sldId="399"/>
            <ac:picMk id="3" creationId="{A3889C9F-D89D-4DFF-9754-C64FC72CEAB5}"/>
          </ac:picMkLst>
        </pc:picChg>
      </pc:sldChg>
      <pc:sldChg chg="modSp mod">
        <pc:chgData name="Hannah Beatty" userId="0d7ccdab-feff-4ab1-bc18-308e87b700b6" providerId="ADAL" clId="{536565F2-FCA5-4F96-B201-200A1841E7E2}" dt="2021-03-18T14:01:30.887" v="22" actId="207"/>
        <pc:sldMkLst>
          <pc:docMk/>
          <pc:sldMk cId="2918189760" sldId="401"/>
        </pc:sldMkLst>
        <pc:spChg chg="mod">
          <ac:chgData name="Hannah Beatty" userId="0d7ccdab-feff-4ab1-bc18-308e87b700b6" providerId="ADAL" clId="{536565F2-FCA5-4F96-B201-200A1841E7E2}" dt="2021-03-18T14:01:30.887" v="22" actId="207"/>
          <ac:spMkLst>
            <pc:docMk/>
            <pc:sldMk cId="2918189760" sldId="401"/>
            <ac:spMk id="5" creationId="{008349EA-3FBA-4B48-ADE1-5AC60D49A4FF}"/>
          </ac:spMkLst>
        </pc:spChg>
      </pc:sldChg>
      <pc:sldChg chg="del">
        <pc:chgData name="Hannah Beatty" userId="0d7ccdab-feff-4ab1-bc18-308e87b700b6" providerId="ADAL" clId="{536565F2-FCA5-4F96-B201-200A1841E7E2}" dt="2021-03-18T14:49:31.225" v="82" actId="47"/>
        <pc:sldMkLst>
          <pc:docMk/>
          <pc:sldMk cId="8098081" sldId="403"/>
        </pc:sldMkLst>
      </pc:sldChg>
      <pc:sldChg chg="del">
        <pc:chgData name="Hannah Beatty" userId="0d7ccdab-feff-4ab1-bc18-308e87b700b6" providerId="ADAL" clId="{536565F2-FCA5-4F96-B201-200A1841E7E2}" dt="2021-03-18T13:57:19.197" v="19" actId="47"/>
        <pc:sldMkLst>
          <pc:docMk/>
          <pc:sldMk cId="233157715" sldId="405"/>
        </pc:sldMkLst>
      </pc:sldChg>
      <pc:sldChg chg="del">
        <pc:chgData name="Hannah Beatty" userId="0d7ccdab-feff-4ab1-bc18-308e87b700b6" providerId="ADAL" clId="{536565F2-FCA5-4F96-B201-200A1841E7E2}" dt="2021-03-18T14:06:26.942" v="30" actId="47"/>
        <pc:sldMkLst>
          <pc:docMk/>
          <pc:sldMk cId="3095252389" sldId="407"/>
        </pc:sldMkLst>
      </pc:sldChg>
      <pc:sldChg chg="del">
        <pc:chgData name="Hannah Beatty" userId="0d7ccdab-feff-4ab1-bc18-308e87b700b6" providerId="ADAL" clId="{536565F2-FCA5-4F96-B201-200A1841E7E2}" dt="2021-03-18T14:49:36.728" v="83" actId="47"/>
        <pc:sldMkLst>
          <pc:docMk/>
          <pc:sldMk cId="263452418" sldId="409"/>
        </pc:sldMkLst>
      </pc:sldChg>
      <pc:sldChg chg="del">
        <pc:chgData name="Hannah Beatty" userId="0d7ccdab-feff-4ab1-bc18-308e87b700b6" providerId="ADAL" clId="{536565F2-FCA5-4F96-B201-200A1841E7E2}" dt="2021-03-18T14:08:45.901" v="35" actId="47"/>
        <pc:sldMkLst>
          <pc:docMk/>
          <pc:sldMk cId="877249613" sldId="410"/>
        </pc:sldMkLst>
      </pc:sldChg>
      <pc:sldChg chg="del">
        <pc:chgData name="Hannah Beatty" userId="0d7ccdab-feff-4ab1-bc18-308e87b700b6" providerId="ADAL" clId="{536565F2-FCA5-4F96-B201-200A1841E7E2}" dt="2021-03-18T14:51:31.380" v="95" actId="47"/>
        <pc:sldMkLst>
          <pc:docMk/>
          <pc:sldMk cId="2428778812" sldId="411"/>
        </pc:sldMkLst>
      </pc:sldChg>
      <pc:sldChg chg="modSp mod">
        <pc:chgData name="Hannah Beatty" userId="0d7ccdab-feff-4ab1-bc18-308e87b700b6" providerId="ADAL" clId="{536565F2-FCA5-4F96-B201-200A1841E7E2}" dt="2021-03-18T14:05:50.376" v="29" actId="1076"/>
        <pc:sldMkLst>
          <pc:docMk/>
          <pc:sldMk cId="2196015236" sldId="415"/>
        </pc:sldMkLst>
        <pc:spChg chg="mod">
          <ac:chgData name="Hannah Beatty" userId="0d7ccdab-feff-4ab1-bc18-308e87b700b6" providerId="ADAL" clId="{536565F2-FCA5-4F96-B201-200A1841E7E2}" dt="2021-03-18T14:05:50.376" v="29" actId="1076"/>
          <ac:spMkLst>
            <pc:docMk/>
            <pc:sldMk cId="2196015236" sldId="415"/>
            <ac:spMk id="6" creationId="{C01819F0-AFFA-49B4-A51F-25E29EFBE03E}"/>
          </ac:spMkLst>
        </pc:spChg>
      </pc:sldChg>
      <pc:sldChg chg="del">
        <pc:chgData name="Hannah Beatty" userId="0d7ccdab-feff-4ab1-bc18-308e87b700b6" providerId="ADAL" clId="{536565F2-FCA5-4F96-B201-200A1841E7E2}" dt="2021-03-18T14:04:45.504" v="23" actId="47"/>
        <pc:sldMkLst>
          <pc:docMk/>
          <pc:sldMk cId="3367988441" sldId="416"/>
        </pc:sldMkLst>
      </pc:sldChg>
      <pc:sldChg chg="del">
        <pc:chgData name="Hannah Beatty" userId="0d7ccdab-feff-4ab1-bc18-308e87b700b6" providerId="ADAL" clId="{536565F2-FCA5-4F96-B201-200A1841E7E2}" dt="2021-03-18T14:51:50.863" v="100" actId="47"/>
        <pc:sldMkLst>
          <pc:docMk/>
          <pc:sldMk cId="3924614318" sldId="425"/>
        </pc:sldMkLst>
      </pc:sldChg>
      <pc:sldChg chg="del">
        <pc:chgData name="Hannah Beatty" userId="0d7ccdab-feff-4ab1-bc18-308e87b700b6" providerId="ADAL" clId="{536565F2-FCA5-4F96-B201-200A1841E7E2}" dt="2021-03-18T14:06:40.372" v="34" actId="47"/>
        <pc:sldMkLst>
          <pc:docMk/>
          <pc:sldMk cId="775315253" sldId="426"/>
        </pc:sldMkLst>
      </pc:sldChg>
      <pc:sldChg chg="del">
        <pc:chgData name="Hannah Beatty" userId="0d7ccdab-feff-4ab1-bc18-308e87b700b6" providerId="ADAL" clId="{536565F2-FCA5-4F96-B201-200A1841E7E2}" dt="2021-03-18T14:38:51.986" v="77" actId="47"/>
        <pc:sldMkLst>
          <pc:docMk/>
          <pc:sldMk cId="446161630" sldId="428"/>
        </pc:sldMkLst>
      </pc:sldChg>
      <pc:sldChg chg="modSp mod">
        <pc:chgData name="Hannah Beatty" userId="0d7ccdab-feff-4ab1-bc18-308e87b700b6" providerId="ADAL" clId="{536565F2-FCA5-4F96-B201-200A1841E7E2}" dt="2021-03-18T18:56:04.817" v="126" actId="20577"/>
        <pc:sldMkLst>
          <pc:docMk/>
          <pc:sldMk cId="750618990" sldId="430"/>
        </pc:sldMkLst>
        <pc:spChg chg="mod">
          <ac:chgData name="Hannah Beatty" userId="0d7ccdab-feff-4ab1-bc18-308e87b700b6" providerId="ADAL" clId="{536565F2-FCA5-4F96-B201-200A1841E7E2}" dt="2021-03-18T18:56:04.817" v="126" actId="20577"/>
          <ac:spMkLst>
            <pc:docMk/>
            <pc:sldMk cId="750618990" sldId="430"/>
            <ac:spMk id="6" creationId="{4D999820-11F1-41F7-A5E0-F78DA953EB3D}"/>
          </ac:spMkLst>
        </pc:spChg>
      </pc:sldChg>
      <pc:sldChg chg="add modAnim">
        <pc:chgData name="Hannah Beatty" userId="0d7ccdab-feff-4ab1-bc18-308e87b700b6" providerId="ADAL" clId="{536565F2-FCA5-4F96-B201-200A1841E7E2}" dt="2021-03-18T13:57:41.697" v="20"/>
        <pc:sldMkLst>
          <pc:docMk/>
          <pc:sldMk cId="1075223689" sldId="433"/>
        </pc:sldMkLst>
      </pc:sldChg>
      <pc:sldChg chg="add del">
        <pc:chgData name="Hannah Beatty" userId="0d7ccdab-feff-4ab1-bc18-308e87b700b6" providerId="ADAL" clId="{536565F2-FCA5-4F96-B201-200A1841E7E2}" dt="2021-03-18T14:06:37.445" v="32"/>
        <pc:sldMkLst>
          <pc:docMk/>
          <pc:sldMk cId="2014407720" sldId="434"/>
        </pc:sldMkLst>
      </pc:sldChg>
      <pc:sldChg chg="add">
        <pc:chgData name="Hannah Beatty" userId="0d7ccdab-feff-4ab1-bc18-308e87b700b6" providerId="ADAL" clId="{536565F2-FCA5-4F96-B201-200A1841E7E2}" dt="2021-03-18T14:06:37.461" v="33"/>
        <pc:sldMkLst>
          <pc:docMk/>
          <pc:sldMk cId="2577899705" sldId="434"/>
        </pc:sldMkLst>
      </pc:sldChg>
      <pc:sldChg chg="addSp modSp new mod setBg">
        <pc:chgData name="Hannah Beatty" userId="0d7ccdab-feff-4ab1-bc18-308e87b700b6" providerId="ADAL" clId="{536565F2-FCA5-4F96-B201-200A1841E7E2}" dt="2021-03-18T14:51:13.874" v="90" actId="255"/>
        <pc:sldMkLst>
          <pc:docMk/>
          <pc:sldMk cId="97378285" sldId="435"/>
        </pc:sldMkLst>
        <pc:spChg chg="add mod">
          <ac:chgData name="Hannah Beatty" userId="0d7ccdab-feff-4ab1-bc18-308e87b700b6" providerId="ADAL" clId="{536565F2-FCA5-4F96-B201-200A1841E7E2}" dt="2021-03-18T14:51:13.874" v="90" actId="255"/>
          <ac:spMkLst>
            <pc:docMk/>
            <pc:sldMk cId="97378285" sldId="435"/>
            <ac:spMk id="3" creationId="{F26B8F37-E1F2-43FB-ABBD-8DB777274AAF}"/>
          </ac:spMkLst>
        </pc:spChg>
        <pc:spChg chg="add">
          <ac:chgData name="Hannah Beatty" userId="0d7ccdab-feff-4ab1-bc18-308e87b700b6" providerId="ADAL" clId="{536565F2-FCA5-4F96-B201-200A1841E7E2}" dt="2021-03-18T14:48:53.818" v="81" actId="26606"/>
          <ac:spMkLst>
            <pc:docMk/>
            <pc:sldMk cId="97378285" sldId="435"/>
            <ac:spMk id="71" creationId="{86295E7F-EA66-480B-B001-C8BE7CD61903}"/>
          </ac:spMkLst>
        </pc:spChg>
        <pc:picChg chg="add mod ord">
          <ac:chgData name="Hannah Beatty" userId="0d7ccdab-feff-4ab1-bc18-308e87b700b6" providerId="ADAL" clId="{536565F2-FCA5-4F96-B201-200A1841E7E2}" dt="2021-03-18T14:48:53.818" v="81" actId="26606"/>
          <ac:picMkLst>
            <pc:docMk/>
            <pc:sldMk cId="97378285" sldId="435"/>
            <ac:picMk id="2050" creationId="{FB823B68-21F4-40EE-A8E8-6CACB0692BF6}"/>
          </ac:picMkLst>
        </pc:picChg>
        <pc:cxnChg chg="add">
          <ac:chgData name="Hannah Beatty" userId="0d7ccdab-feff-4ab1-bc18-308e87b700b6" providerId="ADAL" clId="{536565F2-FCA5-4F96-B201-200A1841E7E2}" dt="2021-03-18T14:48:53.818" v="81" actId="26606"/>
          <ac:cxnSpMkLst>
            <pc:docMk/>
            <pc:sldMk cId="97378285" sldId="435"/>
            <ac:cxnSpMk id="73" creationId="{E126E481-B945-4179-BD79-05E96E9B29E1}"/>
          </ac:cxnSpMkLst>
        </pc:cxnChg>
      </pc:sldChg>
      <pc:sldChg chg="add">
        <pc:chgData name="Hannah Beatty" userId="0d7ccdab-feff-4ab1-bc18-308e87b700b6" providerId="ADAL" clId="{536565F2-FCA5-4F96-B201-200A1841E7E2}" dt="2021-03-18T14:51:27.706" v="94"/>
        <pc:sldMkLst>
          <pc:docMk/>
          <pc:sldMk cId="400129406" sldId="436"/>
        </pc:sldMkLst>
      </pc:sldChg>
      <pc:sldChg chg="addSp delSp add del setBg delDesignElem">
        <pc:chgData name="Hannah Beatty" userId="0d7ccdab-feff-4ab1-bc18-308e87b700b6" providerId="ADAL" clId="{536565F2-FCA5-4F96-B201-200A1841E7E2}" dt="2021-03-18T14:51:27.702" v="93"/>
        <pc:sldMkLst>
          <pc:docMk/>
          <pc:sldMk cId="1127882518" sldId="436"/>
        </pc:sldMkLst>
        <pc:spChg chg="add del">
          <ac:chgData name="Hannah Beatty" userId="0d7ccdab-feff-4ab1-bc18-308e87b700b6" providerId="ADAL" clId="{536565F2-FCA5-4F96-B201-200A1841E7E2}" dt="2021-03-18T14:51:27.702" v="93"/>
          <ac:spMkLst>
            <pc:docMk/>
            <pc:sldMk cId="1127882518" sldId="436"/>
            <ac:spMk id="71" creationId="{86295E7F-EA66-480B-B001-C8BE7CD61903}"/>
          </ac:spMkLst>
        </pc:spChg>
        <pc:cxnChg chg="add del">
          <ac:chgData name="Hannah Beatty" userId="0d7ccdab-feff-4ab1-bc18-308e87b700b6" providerId="ADAL" clId="{536565F2-FCA5-4F96-B201-200A1841E7E2}" dt="2021-03-18T14:51:27.702" v="93"/>
          <ac:cxnSpMkLst>
            <pc:docMk/>
            <pc:sldMk cId="1127882518" sldId="436"/>
            <ac:cxnSpMk id="73" creationId="{E126E481-B945-4179-BD79-05E96E9B29E1}"/>
          </ac:cxnSpMkLst>
        </pc:cxnChg>
      </pc:sldChg>
      <pc:sldChg chg="addSp delSp add del setBg delDesignElem">
        <pc:chgData name="Hannah Beatty" userId="0d7ccdab-feff-4ab1-bc18-308e87b700b6" providerId="ADAL" clId="{536565F2-FCA5-4F96-B201-200A1841E7E2}" dt="2021-03-18T14:51:47.606" v="98"/>
        <pc:sldMkLst>
          <pc:docMk/>
          <pc:sldMk cId="985520347" sldId="437"/>
        </pc:sldMkLst>
        <pc:spChg chg="add del">
          <ac:chgData name="Hannah Beatty" userId="0d7ccdab-feff-4ab1-bc18-308e87b700b6" providerId="ADAL" clId="{536565F2-FCA5-4F96-B201-200A1841E7E2}" dt="2021-03-18T14:51:47.606" v="98"/>
          <ac:spMkLst>
            <pc:docMk/>
            <pc:sldMk cId="985520347" sldId="437"/>
            <ac:spMk id="71" creationId="{86295E7F-EA66-480B-B001-C8BE7CD61903}"/>
          </ac:spMkLst>
        </pc:spChg>
        <pc:cxnChg chg="add del">
          <ac:chgData name="Hannah Beatty" userId="0d7ccdab-feff-4ab1-bc18-308e87b700b6" providerId="ADAL" clId="{536565F2-FCA5-4F96-B201-200A1841E7E2}" dt="2021-03-18T14:51:47.606" v="98"/>
          <ac:cxnSpMkLst>
            <pc:docMk/>
            <pc:sldMk cId="985520347" sldId="437"/>
            <ac:cxnSpMk id="73" creationId="{E126E481-B945-4179-BD79-05E96E9B29E1}"/>
          </ac:cxnSpMkLst>
        </pc:cxnChg>
      </pc:sldChg>
      <pc:sldChg chg="add">
        <pc:chgData name="Hannah Beatty" userId="0d7ccdab-feff-4ab1-bc18-308e87b700b6" providerId="ADAL" clId="{536565F2-FCA5-4F96-B201-200A1841E7E2}" dt="2021-03-18T14:51:47.613" v="99"/>
        <pc:sldMkLst>
          <pc:docMk/>
          <pc:sldMk cId="2394162972" sldId="437"/>
        </pc:sldMkLst>
      </pc:sldChg>
      <pc:sldChg chg="new del">
        <pc:chgData name="Hannah Beatty" userId="0d7ccdab-feff-4ab1-bc18-308e87b700b6" providerId="ADAL" clId="{536565F2-FCA5-4F96-B201-200A1841E7E2}" dt="2021-03-18T14:52:25.733" v="102" actId="680"/>
        <pc:sldMkLst>
          <pc:docMk/>
          <pc:sldMk cId="3639367299" sldId="4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22754-9DF3-4205-959B-B2C06A0A6BD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DA087-9676-4D4B-B905-3555AC793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GNC Intro: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9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36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3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baseline="0">
                <a:latin typeface="TimesNewRomanPS-BoldMT"/>
              </a:rPr>
              <a:t>“Repetition” </a:t>
            </a:r>
            <a:r>
              <a:rPr lang="en-US" sz="1800" b="0" i="0" u="none" strike="noStrike" baseline="0">
                <a:latin typeface="TimesNewRomanPSMT"/>
              </a:rPr>
              <a:t>– Choose one of the children’s favorite memory verse games to do this week.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7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latin typeface="TimesNewRomanPSMT"/>
              </a:rPr>
              <a:t>Who can tell me the names of the four Gospels? </a:t>
            </a:r>
            <a:r>
              <a:rPr lang="en-US" sz="1800" b="1" i="1" u="none" strike="noStrike" baseline="0">
                <a:latin typeface="TimesNewRomanPSMT,BoldItalic"/>
              </a:rPr>
              <a:t> </a:t>
            </a:r>
            <a:r>
              <a:rPr lang="en-US" sz="1800" b="0" i="0" u="none" strike="noStrike" baseline="0">
                <a:latin typeface="TimesNewRomanPSMT"/>
              </a:rPr>
              <a:t>Who can name the book of History? </a:t>
            </a:r>
          </a:p>
          <a:p>
            <a:pPr algn="l"/>
            <a:r>
              <a:rPr lang="en-US" sz="1800" b="0" i="0" u="none" strike="noStrike" baseline="0">
                <a:latin typeface="TimesNewRomanPSMT"/>
              </a:rPr>
              <a:t>Who can say all 14 of Paul’s Letters?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143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>
                <a:latin typeface="TimesNewRomanPSMT"/>
              </a:rPr>
              <a:t>What is the name of the next group of books in the New Testament? Yes, they are called General Letters. There are seven letters written by four different men. </a:t>
            </a:r>
          </a:p>
          <a:p>
            <a:pPr algn="l"/>
            <a:r>
              <a:rPr lang="en-US" sz="1200" b="0" i="0" u="none" strike="noStrike" baseline="0">
                <a:latin typeface="TimesNewRomanPSMT"/>
              </a:rPr>
              <a:t>What book did Jesus’ half brother James write? </a:t>
            </a:r>
            <a:r>
              <a:rPr lang="en-US" sz="1200" b="0" i="1" u="none" strike="noStrike" baseline="0">
                <a:latin typeface="TimesNewRomanPSMT,Italic"/>
              </a:rPr>
              <a:t>(James.) </a:t>
            </a:r>
            <a:r>
              <a:rPr lang="en-US" sz="1200" b="0" i="0" u="none" strike="noStrike" baseline="0">
                <a:latin typeface="TimesNewRomanPSMT"/>
              </a:rPr>
              <a:t>How many books did Peter write? </a:t>
            </a:r>
            <a:r>
              <a:rPr lang="en-US" sz="1200" b="0" i="1" u="none" strike="noStrike" baseline="0">
                <a:latin typeface="TimesNewRomanPSMT,Italic"/>
              </a:rPr>
              <a:t>(Two.) </a:t>
            </a:r>
            <a:r>
              <a:rPr lang="en-US" sz="1200" b="0" i="0" u="none" strike="noStrike" baseline="0">
                <a:latin typeface="TimesNewRomanPSMT"/>
              </a:rPr>
              <a:t>What are they called? </a:t>
            </a:r>
            <a:r>
              <a:rPr lang="en-US" sz="1200" b="0" i="1" u="none" strike="noStrike" baseline="0">
                <a:latin typeface="TimesNewRomanPSMT,Italic"/>
              </a:rPr>
              <a:t>(First and Second Peter.)</a:t>
            </a:r>
          </a:p>
          <a:p>
            <a:pPr algn="l"/>
            <a:r>
              <a:rPr lang="en-US" sz="1800" b="0" i="0" u="none" strike="noStrike" baseline="0">
                <a:latin typeface="TimesNewRomanPSMT"/>
              </a:rPr>
              <a:t>The next three books were written by the same man. It is the same man who wrote one of the Gospels. His name is John. John, another one</a:t>
            </a:r>
          </a:p>
          <a:p>
            <a:pPr algn="l"/>
            <a:r>
              <a:rPr lang="en-US" sz="1800" b="0" i="0" u="none" strike="noStrike" baseline="0">
                <a:latin typeface="TimesNewRomanPSMT"/>
              </a:rPr>
              <a:t>of Jesus’ disciples, wrote First, Second, and Third John. The last of the General Letters is Jude. </a:t>
            </a:r>
          </a:p>
          <a:p>
            <a:pPr algn="l"/>
            <a:r>
              <a:rPr lang="en-US" sz="1800" b="0" i="0" u="none" strike="noStrike" baseline="0">
                <a:latin typeface="TimesNewRomanPSMT"/>
              </a:rPr>
              <a:t>This book was written by a man named Jude. Let’s practice saying all the names of the General Letters.</a:t>
            </a:r>
          </a:p>
          <a:p>
            <a:pPr algn="l"/>
            <a:r>
              <a:rPr lang="en-US" sz="1800" b="0" i="0" u="none" strike="noStrike" baseline="0">
                <a:latin typeface="TimesNewRomanPSMT"/>
              </a:rPr>
              <a:t>Now we can review all the names of the books of the New Testament that we have learned.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915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game -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“Juggling”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a child answers a question click for next slide, see how many balls our friend can juggle before time is up/game is over. (There are 10 balls total, use as many or few as you desire)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09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Review Invitation - At the end of the club tell the children “After I say ‘Amen’ you may log off, if you wanted to talk to me about asking Jesus to be your </a:t>
            </a:r>
            <a:r>
              <a:rPr lang="en-US" err="1"/>
              <a:t>Saviour</a:t>
            </a:r>
            <a:r>
              <a:rPr lang="en-US"/>
              <a:t> please stay on and I will help you after the others have logged off.”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can Screen Share these Counseling Card slides to go through as you normally would.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4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74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04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“Jesus, Strong and Kind!”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3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7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76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5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3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DE2F-B178-4255-9ED9-AF0A89D62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908"/>
            <a:ext cx="6858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D1B38-CA01-481D-9204-4A93191E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13"/>
            <a:ext cx="6858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FDD7-06CF-48D0-A944-A730BE9E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F988-6BB9-439B-80F5-82E56EB5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FF090-51E6-4533-827B-5E419AAD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809C3-8833-4B84-BDBB-5766700A5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38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0364-1526-4EC3-BC48-A4C6257B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0D16E-E487-4D2B-B22D-1259265B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5B0F-9D77-401D-8610-200BDC59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1251-8323-419F-AA8E-B725BE7B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23AA-CBFC-452A-809F-CE3C6D9E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3B4E4-B2F1-48A4-9F57-06A8C3B5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6F59-8790-4A6C-BDA5-798EAB70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63" y="1710036"/>
            <a:ext cx="7887146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EB878-252A-46B1-88B5-1401A315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63" y="4589859"/>
            <a:ext cx="7887146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CE21-4AFE-4D56-B746-B6A3671B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E0EC-B212-4BC9-B9BD-CFB9B0B3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98EB-2DFB-40C5-87FF-649E6983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EC1F5-6553-4EEC-9FF3-60EF4CA59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436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A99C-0316-41B4-8C56-D9C28422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213E-8D58-4A6C-8275-92D537764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469" y="1125141"/>
            <a:ext cx="2839641" cy="318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868CB-36C5-4C57-B4D7-F5E462DA1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8265" y="1125141"/>
            <a:ext cx="2839641" cy="318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2B585-CAD3-4EAB-9F29-F2B41C21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CF3FC-6C3E-4DA8-A4E0-64EF3FE5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504B2-D38B-4A78-B747-ECAD17DC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176E9-A65E-405B-B33A-379DDBFB3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62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18FD-999A-4F7A-A7F9-1A3D5DC0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4" y="365001"/>
            <a:ext cx="7887146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B6CE8-90E2-4EE5-B4F4-C378DA3B9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43" y="1681014"/>
            <a:ext cx="3868787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54E69-3013-420A-8520-EA8FF6F48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43" y="2504777"/>
            <a:ext cx="3868787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400DD-F740-46F0-ABA8-1EB355D4A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27" y="1681014"/>
            <a:ext cx="3887762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8380D-02C8-4411-9304-84AF70BC9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27" y="2504777"/>
            <a:ext cx="3887762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D6905-45D9-455F-BAD1-E5B8C908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880F5-1B65-4E12-BA1A-850A3AE2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1075C-0564-4033-83C8-9C5D0C23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E395-2B84-4193-94B7-AB7FD096D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69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7CDC-A18B-4093-90A5-AB91A91A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2D35A-5EF5-45CF-B455-CA20CECA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EEDB5-3C20-443B-9F54-5F479500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E3314-10D3-4EE5-9AE9-40EE7398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7552E-C9AD-44C4-8E84-33893A716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359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1C6FE-B11F-48B4-85C4-6102D7CD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4C20D-A75E-4ED0-AC84-FB5257E7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88B5D-4760-4EB6-BA1F-C89EC18A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EF02-6023-41E4-A7CB-B5D28FCF5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151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E200-ADA2-41DC-A71D-15E81181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82E1-186A-46F2-9881-70DC478CD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17626-CEA1-4389-B9AE-0C8892211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D8754-094C-4425-8387-AAAE7C02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79C07-9900-4156-9131-A40116FE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543A4-0C62-4C55-8060-ED7ED463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D9D55-3B0A-4465-BFE4-1BE2C6DC3F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36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A5B1-E058-4EC4-AD63-BC373ABF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59B42-F0DC-471A-B306-8FD18FCF1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BC28D-7B3D-4757-8BD3-5E427EF0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713C6-FCC8-4015-B96D-EAF141E7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643F5-F6D1-4A52-8231-C8EB4888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9565D-B0CF-4DA6-AEC8-0DBF0A9C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B3BEA-2A35-4743-B695-6189BF80E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012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89C5-B459-440D-9193-E556A799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67762-DAB1-4C49-86E5-097A7CE86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B21DD-CAE0-449D-8BD2-C7F9BC1D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ACEFD-E021-4C01-9000-0A6C9BFD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D3999-22E7-48E3-9BB6-453A6C09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1CED4-BE9E-400F-96F0-C46DF35DB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540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C223C-F199-45F2-A3E0-46B530256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61297" y="193105"/>
            <a:ext cx="1446609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9847D-C537-44B5-B81C-E1C37B36F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1469" y="193105"/>
            <a:ext cx="4232672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8E61-3CFB-4780-A888-65CD5DBE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A07B6-AF14-4593-8FB0-77AC6042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310-CF67-44AA-BD4F-88A1D40A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BCB82-7C3E-4B8D-B9C1-378FD5529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97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9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2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56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94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6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87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7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25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74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4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17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C1FAD-D935-47F2-A381-C3BA2FD8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573DA-1844-4B88-BF72-3939493AAC0E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2620-66A1-4229-8192-9DD4844A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DF88A-0A5C-4839-A28F-95843C50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13337-175F-4B74-81CE-AB3464D27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142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BBF71-4B13-41D4-9752-9C2D62F4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A9CE68-CCF9-4581-AD0C-DDDBA15BA431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D462-CA52-4936-9FA7-D6237820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2043-4F71-4F9E-9049-6D96D577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B5C69-34EE-477C-984D-87DEA5093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98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560C2-F554-4EDE-B15C-0A43CD28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0E1BBC-3E98-432F-B214-6072C400C57C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7A2D-5CFC-4382-8CEA-A22398F1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90595-C591-47A3-81D1-8A3CD13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AE459-5723-40F8-91DA-C84696E17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514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9122FC-E6B4-4AE5-812E-567E31F9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EB3532-EE34-4179-8746-89B47F1A748F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B0CED-FE45-4B42-8FF5-B73AE31C0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8DB27A-F020-44A9-BE0E-273152F2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02D0D-59A6-4889-B381-A7BBC710C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468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7017DE-8C97-4955-B6BE-BBF2E664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92DDB-9A0D-4DBF-BF40-51681059043F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7EC6D8-CC83-4F4E-8A79-458ED4E6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12E976-9B08-4922-9A90-E2222B4C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EFC2-C4FD-41F9-8CDC-FE172398F4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417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D6BF97-9C45-41FF-904C-9AA3CC8C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E5103A-20CE-4246-99F8-DDF06524F5E9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EF1590-7BB1-4AB9-9FFB-EA59A865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849183-4369-4703-931A-29328E1F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6A7E3-FC39-4D2F-8F96-445CBD303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21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B6A0FC-034D-42BD-8057-6F96366E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7F6BBE-ADF7-43D0-8687-517CBFD8C55F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CCD890-1AEB-40F0-A8BC-E80F3DF8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2DA4E3-B01F-442C-866D-A2CA9FA2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E962F-2809-4D87-8457-30A5318DA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563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3E899C-B642-44EF-BCB0-76234C77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2CA057-71E4-4B62-8FBF-57F0F00D99BA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5512F8-551A-48F2-A896-861E05C7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32BE30-41FA-4A97-B61D-BB4AE85F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74953-9C86-45AC-B751-555D90A0C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922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D81AD4-DBC8-4981-A560-DD20FCE6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2087E-053D-4B41-91AB-ABF94C567472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B42B90-ABD6-4AAF-AE36-768C2828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70F5A6-951F-46B9-9766-C3B886F2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FE8D-B925-4502-B732-F766550D9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117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106A-4F39-435F-8E6A-7033D53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822E00-F70A-4DEE-B214-77B233167C10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E0132-ABEA-4CD1-A9E5-ABD2F76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27536-E558-4968-BF27-14EB5363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3D7B3-7690-468F-A88F-67301238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704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E6B9-36A1-456D-ADA4-D10D1203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19A77C-0C92-4A4B-BF30-B65D3688A74C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FD80-F297-4CF4-A2AD-B9B55E29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29692-E93B-4AB4-B462-B87C10F1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D87D3-55FD-4431-843A-179C9025D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051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630937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8E331B9-CEBD-4AC5-99F3-D7B119D617F7}"/>
              </a:ext>
            </a:extLst>
          </p:cNvPr>
          <p:cNvSpPr/>
          <p:nvPr userDrawn="1"/>
        </p:nvSpPr>
        <p:spPr>
          <a:xfrm>
            <a:off x="81945" y="4564340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317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9A2F83-96DD-4BF9-AA9B-82FC1DAE2396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0474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497495-0637-405E-AE64-5CC7506D51F5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0" name="Rectangle 1">
            <a:extLst>
              <a:ext uri="{FF2B5EF4-FFF2-40B4-BE49-F238E27FC236}">
                <a16:creationId xmlns:a16="http://schemas.microsoft.com/office/drawing/2014/main" id="{15D9B84E-4A12-4871-AC61-9AC6D008D02C}"/>
              </a:ext>
            </a:extLst>
          </p:cNvPr>
          <p:cNvSpPr/>
          <p:nvPr userDrawn="1"/>
        </p:nvSpPr>
        <p:spPr>
          <a:xfrm>
            <a:off x="81945" y="5552030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613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FA1B0B6-4192-40B1-A1CC-90EBF29E211B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97649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CADED03-7A74-4D15-8903-8A42F8F08E15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F26C7-5776-41B6-9964-5DE0FC5B47C4}"/>
              </a:ext>
            </a:extLst>
          </p:cNvPr>
          <p:cNvGrpSpPr/>
          <p:nvPr userDrawn="1"/>
        </p:nvGrpSpPr>
        <p:grpSpPr>
          <a:xfrm>
            <a:off x="4097502" y="2250891"/>
            <a:ext cx="762001" cy="3839220"/>
            <a:chOff x="5510085" y="2250891"/>
            <a:chExt cx="1016001" cy="3839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9D0BB98-988D-4679-95A4-C714AA0E27CF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710F2849-B42B-49DE-8E35-365DC98BA5F1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309563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200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59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CDB727-BF8E-46B5-8BAD-AF5188EAEEFD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903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94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ED291B17-9318-49DB-B28B-6E5994AE9581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777835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ED291B17-9318-49DB-B28B-6E5994AE9581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6375679"/>
            <a:ext cx="925830" cy="345796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2715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124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382386"/>
            <a:ext cx="1119099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382386"/>
            <a:ext cx="6294439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244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43375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695" y="1890876"/>
            <a:ext cx="4040411" cy="40844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3/23/2021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695" y="702156"/>
            <a:ext cx="4040411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 userDrawn="1"/>
        </p:nvSpPr>
        <p:spPr>
          <a:xfrm>
            <a:off x="3714306" y="806539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71544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6" y="1956391"/>
            <a:ext cx="2897412" cy="4467523"/>
          </a:xfrm>
        </p:spPr>
        <p:txBody>
          <a:bodyPr anchor="t"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199" y="1956391"/>
            <a:ext cx="5187908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6503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5894" y="2847885"/>
            <a:ext cx="3568112" cy="55778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3523047"/>
            <a:ext cx="3568109" cy="2131499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53002" y="2847887"/>
            <a:ext cx="3568112" cy="553373"/>
          </a:xfrm>
        </p:spPr>
        <p:txBody>
          <a:bodyPr anchor="ctr">
            <a:noAutofit/>
          </a:bodyPr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1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1" y="3523047"/>
            <a:ext cx="3568113" cy="2131499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CA278B-C101-7F4E-B11A-7B91B0C8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E5F6035-AACE-6847-8AF4-EB3C4D79EE95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914FC0-3771-6041-9E7C-1C624C85A803}"/>
              </a:ext>
            </a:extLst>
          </p:cNvPr>
          <p:cNvGrpSpPr/>
          <p:nvPr userDrawn="1"/>
        </p:nvGrpSpPr>
        <p:grpSpPr>
          <a:xfrm>
            <a:off x="4097502" y="2250891"/>
            <a:ext cx="762001" cy="3839220"/>
            <a:chOff x="5510085" y="2250891"/>
            <a:chExt cx="1016001" cy="38392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ED3128-974C-7F4B-BF36-A3836D1725F6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2D2224CB-5DFF-3D4B-816B-1A44228A23EE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309563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200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453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 userDrawn="1"/>
        </p:nvSpPr>
        <p:spPr>
          <a:xfrm>
            <a:off x="0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2891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6199" y="0"/>
            <a:ext cx="52578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 userDrawn="1"/>
        </p:nvSpPr>
        <p:spPr>
          <a:xfrm>
            <a:off x="3505200" y="2239396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 userDrawn="1"/>
        </p:nvSpPr>
        <p:spPr>
          <a:xfrm>
            <a:off x="435894" y="875830"/>
            <a:ext cx="1905001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400" noProof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896" y="2720637"/>
            <a:ext cx="2897412" cy="3634317"/>
          </a:xfrm>
        </p:spPr>
        <p:txBody>
          <a:bodyPr anchor="t"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94" y="1304660"/>
            <a:ext cx="2897412" cy="141597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69116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 userDrawn="1"/>
        </p:nvSpPr>
        <p:spPr>
          <a:xfrm rot="16200000">
            <a:off x="2555801" y="2404428"/>
            <a:ext cx="1270001" cy="9526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854" y="917462"/>
            <a:ext cx="1653778" cy="4989627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 userDrawn="1"/>
        </p:nvSpPr>
        <p:spPr>
          <a:xfrm>
            <a:off x="573067" y="4824594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038" y="2945526"/>
            <a:ext cx="2209121" cy="1613201"/>
          </a:xfrm>
        </p:spPr>
        <p:txBody>
          <a:bodyPr lIns="0" tIns="0" rIns="0" bIns="0"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4267" y="2005014"/>
            <a:ext cx="3382565" cy="4027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731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96231" y="717551"/>
            <a:ext cx="1547701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843" y="3168650"/>
            <a:ext cx="2525396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5843" y="0"/>
            <a:ext cx="2525396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 userDrawn="1"/>
        </p:nvSpPr>
        <p:spPr>
          <a:xfrm>
            <a:off x="574842" y="4822751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 userDrawn="1"/>
        </p:nvSpPr>
        <p:spPr>
          <a:xfrm>
            <a:off x="7119981" y="2901950"/>
            <a:ext cx="9525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 userDrawn="1"/>
        </p:nvSpPr>
        <p:spPr>
          <a:xfrm rot="16200000">
            <a:off x="2480972" y="2274888"/>
            <a:ext cx="1270001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363" y="3486001"/>
            <a:ext cx="2743743" cy="1613201"/>
          </a:xfrm>
        </p:spPr>
        <p:txBody>
          <a:bodyPr lIns="0" tIns="0" rIns="0" bIns="0" anchor="ctr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141927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 userDrawn="1"/>
        </p:nvSpPr>
        <p:spPr>
          <a:xfrm>
            <a:off x="3912156" y="-1"/>
            <a:ext cx="5231845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439738" y="2941638"/>
            <a:ext cx="1270001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3505200" y="604044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974" y="4035870"/>
            <a:ext cx="2743743" cy="1613201"/>
          </a:xfrm>
        </p:spPr>
        <p:txBody>
          <a:bodyPr lIns="0" tIns="0" rIns="0" bIns="0"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2517" y="878178"/>
            <a:ext cx="4006331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099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 userDrawn="1"/>
        </p:nvSpPr>
        <p:spPr>
          <a:xfrm>
            <a:off x="0" y="-1"/>
            <a:ext cx="5231845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5669" y="878178"/>
            <a:ext cx="4006331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5336088" y="2941638"/>
            <a:ext cx="1270001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4861801" y="604044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324" y="4035870"/>
            <a:ext cx="2743743" cy="1613201"/>
          </a:xfrm>
        </p:spPr>
        <p:txBody>
          <a:bodyPr lIns="0" tIns="0" rIns="0" bIns="0"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63658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3/23/2021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 userDrawn="1"/>
        </p:nvSpPr>
        <p:spPr>
          <a:xfrm>
            <a:off x="714375" y="952500"/>
            <a:ext cx="771525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 userDrawn="1"/>
        </p:nvSpPr>
        <p:spPr>
          <a:xfrm rot="16200000">
            <a:off x="3932238" y="1106488"/>
            <a:ext cx="1270000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 userDrawn="1"/>
        </p:nvSpPr>
        <p:spPr>
          <a:xfrm>
            <a:off x="323850" y="1365250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 userDrawn="1"/>
        </p:nvSpPr>
        <p:spPr>
          <a:xfrm>
            <a:off x="8048625" y="5065380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676" y="3019275"/>
            <a:ext cx="6978650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25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8126" y="2348318"/>
            <a:ext cx="248774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2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88459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 userDrawn="1"/>
        </p:nvSpPr>
        <p:spPr>
          <a:xfrm>
            <a:off x="0" y="4735652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974" y="4651968"/>
            <a:ext cx="2743743" cy="997102"/>
          </a:xfrm>
        </p:spPr>
        <p:txBody>
          <a:bodyPr lIns="0" tIns="0" rIns="0" bIns="0" anchor="t">
            <a:normAutofit/>
          </a:bodyPr>
          <a:lstStyle>
            <a:lvl1pPr>
              <a:defRPr sz="255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 userDrawn="1"/>
        </p:nvSpPr>
        <p:spPr>
          <a:xfrm rot="16200000">
            <a:off x="3941763" y="2067005"/>
            <a:ext cx="1270000" cy="9526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2130" y="0"/>
            <a:ext cx="3746102" cy="685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6189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3/23/2021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927863" y="1260477"/>
            <a:ext cx="2540001" cy="1905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400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575" y="520700"/>
            <a:ext cx="3557588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3714306" y="806539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02156"/>
            <a:ext cx="4572000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94508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3/23/2021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927863" y="1260477"/>
            <a:ext cx="2540001" cy="1905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400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575" y="520700"/>
            <a:ext cx="3557588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3714306" y="806539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02156"/>
            <a:ext cx="4572000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1" y="1443038"/>
            <a:ext cx="4136231" cy="4894262"/>
          </a:xfrm>
        </p:spPr>
        <p:txBody>
          <a:bodyPr/>
          <a:lstStyle>
            <a:lvl1pPr>
              <a:spcBef>
                <a:spcPts val="750"/>
              </a:spcBef>
              <a:spcAft>
                <a:spcPts val="1125"/>
              </a:spcAft>
              <a:defRPr/>
            </a:lvl1pPr>
            <a:lvl2pPr>
              <a:spcBef>
                <a:spcPts val="750"/>
              </a:spcBef>
              <a:spcAft>
                <a:spcPts val="1125"/>
              </a:spcAft>
              <a:defRPr/>
            </a:lvl2pPr>
            <a:lvl3pPr>
              <a:spcBef>
                <a:spcPts val="750"/>
              </a:spcBef>
              <a:spcAft>
                <a:spcPts val="1125"/>
              </a:spcAft>
              <a:defRPr/>
            </a:lvl3pPr>
            <a:lvl4pPr>
              <a:spcBef>
                <a:spcPts val="750"/>
              </a:spcBef>
              <a:spcAft>
                <a:spcPts val="1125"/>
              </a:spcAft>
              <a:defRPr/>
            </a:lvl4pPr>
            <a:lvl5pPr>
              <a:spcBef>
                <a:spcPts val="750"/>
              </a:spcBef>
              <a:spcAft>
                <a:spcPts val="1125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0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91416F-FAB6-4494-ACEC-C5D7E5C64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1469" y="193105"/>
            <a:ext cx="5786438" cy="8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88ADAF-B434-4079-B72B-C517155E0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1469" y="1125141"/>
            <a:ext cx="5786438" cy="31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272718-84D7-412F-B0DD-480F1C83CC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1469" y="4391174"/>
            <a:ext cx="1500188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84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62D85E-81A5-4A06-B3C2-FC493972E6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6703" y="4391174"/>
            <a:ext cx="2035969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84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3F5149-1169-480C-B69D-0A7376F23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07719" y="4391174"/>
            <a:ext cx="1500188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84"/>
            </a:lvl1pPr>
          </a:lstStyle>
          <a:p>
            <a:fld id="{003612EA-2286-4A39-BE23-33BE87BC4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07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094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41093" indent="-241093" algn="l" rtl="0" fontAlgn="base">
        <a:spcBef>
          <a:spcPct val="20000"/>
        </a:spcBef>
        <a:spcAft>
          <a:spcPct val="0"/>
        </a:spcAft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rtl="0" fontAlgn="base">
        <a:spcBef>
          <a:spcPct val="20000"/>
        </a:spcBef>
        <a:spcAft>
          <a:spcPct val="0"/>
        </a:spcAft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rtl="0" fontAlgn="base">
        <a:spcBef>
          <a:spcPct val="20000"/>
        </a:spcBef>
        <a:spcAft>
          <a:spcPct val="0"/>
        </a:spcAft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rtl="0" fontAlgn="base">
        <a:spcBef>
          <a:spcPct val="20000"/>
        </a:spcBef>
        <a:spcAft>
          <a:spcPct val="0"/>
        </a:spcAft>
        <a:buChar char="–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rtl="0" fontAlgn="base">
        <a:spcBef>
          <a:spcPct val="20000"/>
        </a:spcBef>
        <a:spcAft>
          <a:spcPct val="0"/>
        </a:spcAft>
        <a:buChar char="»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A93E1-5B9A-40AB-AC69-B59788561ED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762397-B5D1-4E64-8D5F-9E9F6A31FC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64666A-0B1F-48BB-8984-8ACBB3D63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D634-70F3-40C0-89EF-AA02106DA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14A4507-EFE7-4BBD-BB7C-CA9E0528A1EA}" type="datetimeFigureOut">
              <a:rPr lang="en-US" altLang="en-US"/>
              <a:pPr/>
              <a:t>3/23/2021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A7447-939B-4692-9A86-78FAEE60C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5D0-59A5-4A81-BF4A-01FCDAE36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BD75B7-816D-41B1-ACB4-58B7C2F1F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84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177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177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353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530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706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882" indent="-342882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12" indent="-285736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42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18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295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031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commons.wikimedia.org/wiki/File:Religion_08.svg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://www.freestockphotos.biz/stockphoto/16546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icture containing text, indoor, green&#10;&#10;Description automatically generated">
            <a:extLst>
              <a:ext uri="{FF2B5EF4-FFF2-40B4-BE49-F238E27FC236}">
                <a16:creationId xmlns:a16="http://schemas.microsoft.com/office/drawing/2014/main" id="{FA2C499C-A883-4849-A886-DDB41974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r="5686" b="-1"/>
          <a:stretch/>
        </p:blipFill>
        <p:spPr>
          <a:xfrm>
            <a:off x="14" y="1282"/>
            <a:ext cx="9143986" cy="6856718"/>
          </a:xfrm>
          <a:prstGeom prst="rect">
            <a:avLst/>
          </a:prstGeo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EC825D7-8369-4223-AE77-8B7B0B6C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6" y="428625"/>
            <a:ext cx="2207211" cy="155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F96CFF-F18C-46F7-8BE0-C07735916850}"/>
              </a:ext>
            </a:extLst>
          </p:cNvPr>
          <p:cNvSpPr/>
          <p:nvPr/>
        </p:nvSpPr>
        <p:spPr>
          <a:xfrm>
            <a:off x="6447235" y="3053953"/>
            <a:ext cx="2695622" cy="281263"/>
          </a:xfrm>
          <a:prstGeom prst="rect">
            <a:avLst/>
          </a:prstGeom>
          <a:solidFill>
            <a:srgbClr val="94704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4294" tIns="32147" rIns="64294" bIns="32147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3214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6" b="1" i="0" u="none" strike="noStrike" kern="1200" cap="none" spc="0" normalizeH="0" baseline="0" noProof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Books of the Bible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E66AB-EB92-4F70-A540-AEA195636211}"/>
              </a:ext>
            </a:extLst>
          </p:cNvPr>
          <p:cNvSpPr/>
          <p:nvPr/>
        </p:nvSpPr>
        <p:spPr>
          <a:xfrm>
            <a:off x="1518886" y="683163"/>
            <a:ext cx="1407438" cy="32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4294" tIns="32147" rIns="64294" bIns="32147">
            <a:spAutoFit/>
          </a:bodyPr>
          <a:lstStyle/>
          <a:p>
            <a:pPr marL="0" marR="0" lvl="0" indent="0" algn="ctr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7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Memory Verse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5E168-92A9-419F-83C3-22799ADAF2D4}"/>
              </a:ext>
            </a:extLst>
          </p:cNvPr>
          <p:cNvSpPr/>
          <p:nvPr/>
        </p:nvSpPr>
        <p:spPr>
          <a:xfrm>
            <a:off x="4125259" y="683163"/>
            <a:ext cx="1204116" cy="32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4294" tIns="32147" rIns="64294" bIns="32147">
            <a:spAutoFit/>
          </a:bodyPr>
          <a:lstStyle/>
          <a:p>
            <a:pPr marL="0" marR="0" lvl="0" indent="0" algn="ctr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7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Main Truth</a:t>
            </a:r>
          </a:p>
        </p:txBody>
      </p:sp>
      <p:pic>
        <p:nvPicPr>
          <p:cNvPr id="4" name="Picture 3" descr="A picture containing text, person, indoor, little&#10;&#10;Description automatically generated">
            <a:extLst>
              <a:ext uri="{FF2B5EF4-FFF2-40B4-BE49-F238E27FC236}">
                <a16:creationId xmlns:a16="http://schemas.microsoft.com/office/drawing/2014/main" id="{6B5A70C7-4287-4261-9009-2CFF2223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95" y="1244500"/>
            <a:ext cx="2216737" cy="16594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A54687B-C737-4144-A2C3-0EEB69ABA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10" y="1334295"/>
            <a:ext cx="1971360" cy="14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mor, helmet, several&#10;&#10;Description automatically generated">
            <a:extLst>
              <a:ext uri="{FF2B5EF4-FFF2-40B4-BE49-F238E27FC236}">
                <a16:creationId xmlns:a16="http://schemas.microsoft.com/office/drawing/2014/main" id="{D222DA6C-9874-4F47-AAC5-CE79B2A27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3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3889C9F-D89D-4DFF-9754-C64FC72CE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10C05-B734-424E-BDD4-058630037863}"/>
              </a:ext>
            </a:extLst>
          </p:cNvPr>
          <p:cNvSpPr txBox="1"/>
          <p:nvPr/>
        </p:nvSpPr>
        <p:spPr>
          <a:xfrm>
            <a:off x="4317477" y="210897"/>
            <a:ext cx="4751109" cy="3218103"/>
          </a:xfrm>
          <a:prstGeom prst="irregularSeal2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“Father, forgive them, for they know not what they are doing.”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6B8F37-E1F2-43FB-ABBD-8DB777274AAF}"/>
              </a:ext>
            </a:extLst>
          </p:cNvPr>
          <p:cNvSpPr/>
          <p:nvPr/>
        </p:nvSpPr>
        <p:spPr>
          <a:xfrm>
            <a:off x="-1082396" y="5082706"/>
            <a:ext cx="7247526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God wants you to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love your enemies</a:t>
            </a:r>
          </a:p>
        </p:txBody>
      </p:sp>
      <p:pic>
        <p:nvPicPr>
          <p:cNvPr id="2050" name="Picture 2" descr="How to Teach Our Kids to Love Our Enemies">
            <a:extLst>
              <a:ext uri="{FF2B5EF4-FFF2-40B4-BE49-F238E27FC236}">
                <a16:creationId xmlns:a16="http://schemas.microsoft.com/office/drawing/2014/main" id="{FB823B68-21F4-40EE-A8E8-6CACB0692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01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7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3889C9F-D89D-4DFF-9754-C64FC72CE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10C05-B734-424E-BDD4-058630037863}"/>
              </a:ext>
            </a:extLst>
          </p:cNvPr>
          <p:cNvSpPr txBox="1"/>
          <p:nvPr/>
        </p:nvSpPr>
        <p:spPr>
          <a:xfrm>
            <a:off x="4317477" y="210897"/>
            <a:ext cx="4751109" cy="3218103"/>
          </a:xfrm>
          <a:prstGeom prst="irregularSeal2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“Father, forgive them, for they know not what they are doing.”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22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dressed, clothing&#10;&#10;Description automatically generated">
            <a:extLst>
              <a:ext uri="{FF2B5EF4-FFF2-40B4-BE49-F238E27FC236}">
                <a16:creationId xmlns:a16="http://schemas.microsoft.com/office/drawing/2014/main" id="{EA3F5C99-EA32-4A28-B532-E73D98981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87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6B8F37-E1F2-43FB-ABBD-8DB777274AAF}"/>
              </a:ext>
            </a:extLst>
          </p:cNvPr>
          <p:cNvSpPr/>
          <p:nvPr/>
        </p:nvSpPr>
        <p:spPr>
          <a:xfrm>
            <a:off x="-1082396" y="5082706"/>
            <a:ext cx="7247526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God wants you to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love your enemies</a:t>
            </a:r>
          </a:p>
        </p:txBody>
      </p:sp>
      <p:pic>
        <p:nvPicPr>
          <p:cNvPr id="2050" name="Picture 2" descr="How to Teach Our Kids to Love Our Enemies">
            <a:extLst>
              <a:ext uri="{FF2B5EF4-FFF2-40B4-BE49-F238E27FC236}">
                <a16:creationId xmlns:a16="http://schemas.microsoft.com/office/drawing/2014/main" id="{FB823B68-21F4-40EE-A8E8-6CACB0692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01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29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1 Prayers for Your Children for Each Day of the Month">
            <a:extLst>
              <a:ext uri="{FF2B5EF4-FFF2-40B4-BE49-F238E27FC236}">
                <a16:creationId xmlns:a16="http://schemas.microsoft.com/office/drawing/2014/main" id="{F018FE13-CEF4-485C-92DA-ABB2B48C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39094-DE95-4A47-8DC7-BD3433F34DFD}"/>
              </a:ext>
            </a:extLst>
          </p:cNvPr>
          <p:cNvSpPr txBox="1"/>
          <p:nvPr/>
        </p:nvSpPr>
        <p:spPr>
          <a:xfrm>
            <a:off x="0" y="3791712"/>
            <a:ext cx="9144000" cy="3066288"/>
          </a:xfrm>
          <a:prstGeom prst="rect">
            <a:avLst/>
          </a:prstGeom>
          <a:solidFill>
            <a:srgbClr val="E3DDDF"/>
          </a:solidFill>
        </p:spPr>
        <p:txBody>
          <a:bodyPr vert="horz" lIns="91440" tIns="45720" rIns="91440" bIns="45720" rtlCol="0">
            <a:normAutofit/>
          </a:bodyPr>
          <a:lstStyle/>
          <a:p>
            <a:pPr marR="0" algn="ctr" defTabSz="9144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3600" b="1">
                <a:solidFill>
                  <a:sysClr val="windowText" lastClr="000000">
                    <a:alpha val="80000"/>
                  </a:sysClr>
                </a:solidFill>
                <a:effectLst/>
              </a:rPr>
              <a:t>Matt</a:t>
            </a:r>
            <a:r>
              <a:rPr lang="en-US" sz="3600" b="1">
                <a:solidFill>
                  <a:sysClr val="windowText" lastClr="000000">
                    <a:alpha val="80000"/>
                  </a:sysClr>
                </a:solidFill>
              </a:rPr>
              <a:t>hew </a:t>
            </a:r>
            <a:r>
              <a:rPr lang="en-US" sz="3600" b="1">
                <a:solidFill>
                  <a:sysClr val="windowText" lastClr="000000">
                    <a:alpha val="80000"/>
                  </a:sysClr>
                </a:solidFill>
                <a:effectLst/>
              </a:rPr>
              <a:t>5:44 </a:t>
            </a:r>
          </a:p>
          <a:p>
            <a:pPr marR="0" algn="ctr" defTabSz="9144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3600" b="1" i="1">
                <a:solidFill>
                  <a:sysClr val="windowText" lastClr="000000">
                    <a:alpha val="80000"/>
                  </a:sysClr>
                </a:solidFill>
                <a:effectLst/>
              </a:rPr>
              <a:t> “But I say unto you, Love your enemies, </a:t>
            </a:r>
          </a:p>
          <a:p>
            <a:pPr marR="0" algn="ctr" defTabSz="9144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3600" b="1" i="1">
                <a:solidFill>
                  <a:sysClr val="windowText" lastClr="000000">
                    <a:alpha val="80000"/>
                  </a:sysClr>
                </a:solidFill>
                <a:effectLst/>
              </a:rPr>
              <a:t>bless them that curse you, </a:t>
            </a:r>
          </a:p>
          <a:p>
            <a:pPr marR="0" algn="ctr" defTabSz="9144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3600" b="1" i="1">
                <a:solidFill>
                  <a:sysClr val="windowText" lastClr="000000">
                    <a:alpha val="80000"/>
                  </a:sysClr>
                </a:solidFill>
                <a:effectLst/>
              </a:rPr>
              <a:t>do good to them that hate you, </a:t>
            </a:r>
          </a:p>
          <a:p>
            <a:pPr marR="0" algn="ctr" defTabSz="9144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3600" b="1" i="1">
                <a:solidFill>
                  <a:sysClr val="windowText" lastClr="000000">
                    <a:alpha val="80000"/>
                  </a:sysClr>
                </a:solidFill>
                <a:effectLst/>
              </a:rPr>
              <a:t>and pray for them….”</a:t>
            </a:r>
            <a:endParaRPr lang="en-US" sz="3600">
              <a:solidFill>
                <a:sysClr val="windowText" lastClr="000000">
                  <a:alpha val="80000"/>
                </a:sys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7408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dressed, clothing&#10;&#10;Description automatically generated">
            <a:extLst>
              <a:ext uri="{FF2B5EF4-FFF2-40B4-BE49-F238E27FC236}">
                <a16:creationId xmlns:a16="http://schemas.microsoft.com/office/drawing/2014/main" id="{EA3F5C99-EA32-4A28-B532-E73D98981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3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0565F96-3F6B-4B57-820A-E3599A9E5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EF032E8-D2A4-48F7-941F-313B3E898630}"/>
              </a:ext>
            </a:extLst>
          </p:cNvPr>
          <p:cNvSpPr/>
          <p:nvPr/>
        </p:nvSpPr>
        <p:spPr>
          <a:xfrm>
            <a:off x="4364736" y="2624328"/>
            <a:ext cx="4108704" cy="2313432"/>
          </a:xfrm>
          <a:prstGeom prst="wedgeEllipseCallout">
            <a:avLst>
              <a:gd name="adj1" fmla="val 35015"/>
              <a:gd name="adj2" fmla="val -104035"/>
            </a:avLst>
          </a:prstGeom>
          <a:solidFill>
            <a:srgbClr val="C7D9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Remember me when You come into Your Kingdom.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C1ECA4F-331D-4FA0-AD99-861F4921F883}"/>
              </a:ext>
            </a:extLst>
          </p:cNvPr>
          <p:cNvSpPr/>
          <p:nvPr/>
        </p:nvSpPr>
        <p:spPr>
          <a:xfrm>
            <a:off x="4364736" y="2613660"/>
            <a:ext cx="4108704" cy="2313432"/>
          </a:xfrm>
          <a:prstGeom prst="wedgeEllipseCallout">
            <a:avLst>
              <a:gd name="adj1" fmla="val -49555"/>
              <a:gd name="adj2" fmla="val -68725"/>
            </a:avLst>
          </a:prstGeom>
          <a:solidFill>
            <a:srgbClr val="C7D9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Today, you will be with Me in Paradise.</a:t>
            </a:r>
          </a:p>
        </p:txBody>
      </p:sp>
    </p:spTree>
    <p:extLst>
      <p:ext uri="{BB962C8B-B14F-4D97-AF65-F5344CB8AC3E}">
        <p14:creationId xmlns:p14="http://schemas.microsoft.com/office/powerpoint/2010/main" val="33196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30D7379-FD7F-42A1-8FC8-7E46CE35C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349EA-3FBA-4B48-ADE1-5AC60D49A4FF}"/>
              </a:ext>
            </a:extLst>
          </p:cNvPr>
          <p:cNvSpPr txBox="1"/>
          <p:nvPr/>
        </p:nvSpPr>
        <p:spPr>
          <a:xfrm>
            <a:off x="3419856" y="1414272"/>
            <a:ext cx="4395216" cy="2909832"/>
          </a:xfrm>
          <a:prstGeom prst="irregularSeal2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>
              <a:effectLst/>
              <a:latin typeface="Arial" panose="020B060402020202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IT IS FINISHED!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8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ideo for Clubs 2020">
            <a:hlinkClick r:id="" action="ppaction://media"/>
            <a:extLst>
              <a:ext uri="{FF2B5EF4-FFF2-40B4-BE49-F238E27FC236}">
                <a16:creationId xmlns:a16="http://schemas.microsoft.com/office/drawing/2014/main" id="{5ED378B9-E487-4603-97AE-C7ABF7B41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30D7379-FD7F-42A1-8FC8-7E46CE35C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819F0-AFFA-49B4-A51F-25E29EFBE03E}"/>
              </a:ext>
            </a:extLst>
          </p:cNvPr>
          <p:cNvSpPr txBox="1"/>
          <p:nvPr/>
        </p:nvSpPr>
        <p:spPr>
          <a:xfrm>
            <a:off x="0" y="4961337"/>
            <a:ext cx="9144000" cy="1590179"/>
          </a:xfrm>
          <a:prstGeom prst="rect">
            <a:avLst/>
          </a:prstGeom>
          <a:solidFill>
            <a:srgbClr val="123C56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F9F0C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Peter 2:24 </a:t>
            </a: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800" b="1" i="1">
                <a:solidFill>
                  <a:srgbClr val="F9F0C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“Who His own self bare our sins </a:t>
            </a: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800" b="1" i="1">
                <a:solidFill>
                  <a:srgbClr val="F9F0C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His own body on the tree….”</a:t>
            </a:r>
            <a:endParaRPr lang="en-US" sz="3200">
              <a:solidFill>
                <a:srgbClr val="F9F0C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15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0E25922D-99AA-4BDE-B20A-7946AFB3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5"/>
            <a:ext cx="9144000" cy="68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8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DAFB782-D191-47B9-BD88-A38841140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4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0 Bedtime Prayers for Children">
            <a:extLst>
              <a:ext uri="{FF2B5EF4-FFF2-40B4-BE49-F238E27FC236}">
                <a16:creationId xmlns:a16="http://schemas.microsoft.com/office/drawing/2014/main" id="{8EEBD971-930C-418D-9D1A-D65AE110B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-340" r="8067" b="340"/>
          <a:stretch/>
        </p:blipFill>
        <p:spPr bwMode="auto">
          <a:xfrm>
            <a:off x="29219" y="-23372"/>
            <a:ext cx="9251168" cy="68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97E9E7-AA90-4EB1-8A48-0B126FB1EF79}"/>
              </a:ext>
            </a:extLst>
          </p:cNvPr>
          <p:cNvSpPr/>
          <p:nvPr/>
        </p:nvSpPr>
        <p:spPr>
          <a:xfrm>
            <a:off x="5250664" y="376809"/>
            <a:ext cx="3893336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John 6:47 </a:t>
            </a:r>
          </a:p>
          <a:p>
            <a:pPr algn="ctr"/>
            <a:r>
              <a:rPr lang="en-US" sz="5400" b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“…He that believeth </a:t>
            </a:r>
          </a:p>
          <a:p>
            <a:pPr algn="ctr"/>
            <a:r>
              <a:rPr lang="en-US" sz="5400" b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 Me</a:t>
            </a:r>
          </a:p>
          <a:p>
            <a:pPr algn="ctr"/>
            <a:r>
              <a:rPr lang="en-US" sz="5400" b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hath everlasting life.”</a:t>
            </a:r>
            <a:endParaRPr lang="en-US" sz="5400" b="1" cap="none" spc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081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6B8F37-E1F2-43FB-ABBD-8DB777274AAF}"/>
              </a:ext>
            </a:extLst>
          </p:cNvPr>
          <p:cNvSpPr/>
          <p:nvPr/>
        </p:nvSpPr>
        <p:spPr>
          <a:xfrm>
            <a:off x="-1082396" y="5082706"/>
            <a:ext cx="7247526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God wants you to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love your enemies</a:t>
            </a:r>
          </a:p>
        </p:txBody>
      </p:sp>
      <p:pic>
        <p:nvPicPr>
          <p:cNvPr id="2050" name="Picture 2" descr="How to Teach Our Kids to Love Our Enemies">
            <a:extLst>
              <a:ext uri="{FF2B5EF4-FFF2-40B4-BE49-F238E27FC236}">
                <a16:creationId xmlns:a16="http://schemas.microsoft.com/office/drawing/2014/main" id="{FB823B68-21F4-40EE-A8E8-6CACB0692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01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6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1 Prayers for Your Children for Each Day of the Month">
            <a:extLst>
              <a:ext uri="{FF2B5EF4-FFF2-40B4-BE49-F238E27FC236}">
                <a16:creationId xmlns:a16="http://schemas.microsoft.com/office/drawing/2014/main" id="{F018FE13-CEF4-485C-92DA-ABB2B48C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39094-DE95-4A47-8DC7-BD3433F34DFD}"/>
              </a:ext>
            </a:extLst>
          </p:cNvPr>
          <p:cNvSpPr txBox="1"/>
          <p:nvPr/>
        </p:nvSpPr>
        <p:spPr>
          <a:xfrm>
            <a:off x="0" y="3791712"/>
            <a:ext cx="9144000" cy="3066288"/>
          </a:xfrm>
          <a:prstGeom prst="rect">
            <a:avLst/>
          </a:prstGeom>
          <a:solidFill>
            <a:srgbClr val="E3DDDF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alpha val="8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Matthew 5:44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alpha val="8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“But I say unto you, Love your enemies,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alpha val="8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bless them that curse you,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alpha val="8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good to them that hate you,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alpha val="8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pray for them….”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alpha val="80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99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999820-11F1-41F7-A5E0-F78DA953EB3D}"/>
              </a:ext>
            </a:extLst>
          </p:cNvPr>
          <p:cNvSpPr txBox="1"/>
          <p:nvPr/>
        </p:nvSpPr>
        <p:spPr>
          <a:xfrm>
            <a:off x="2548766" y="390344"/>
            <a:ext cx="6595234" cy="5478423"/>
          </a:xfrm>
          <a:prstGeom prst="rect">
            <a:avLst/>
          </a:prstGeom>
          <a:solidFill>
            <a:srgbClr val="F4F1E2"/>
          </a:solidFill>
        </p:spPr>
        <p:txBody>
          <a:bodyPr wrap="square">
            <a:spAutoFit/>
          </a:bodyPr>
          <a:lstStyle/>
          <a:p>
            <a:pPr algn="ctr"/>
            <a:endParaRPr lang="en-US" sz="2800" b="0" i="0" dirty="0">
              <a:effectLst/>
              <a:latin typeface="Arial Narrow" panose="020B0606020202030204" pitchFamily="34" charset="0"/>
            </a:endParaRPr>
          </a:p>
          <a:p>
            <a:pPr algn="ctr"/>
            <a:r>
              <a:rPr lang="en-US" sz="3200" b="0" i="0" dirty="0">
                <a:effectLst/>
                <a:latin typeface="Arial Narrow" panose="020B0606020202030204" pitchFamily="34" charset="0"/>
              </a:rPr>
              <a:t>I hear the Savior say, </a:t>
            </a:r>
          </a:p>
          <a:p>
            <a:pPr algn="ctr"/>
            <a:r>
              <a:rPr lang="en-US" sz="3200" b="0" i="0" dirty="0">
                <a:effectLst/>
                <a:latin typeface="Arial Narrow" panose="020B0606020202030204" pitchFamily="34" charset="0"/>
              </a:rPr>
              <a:t>“</a:t>
            </a:r>
            <a:r>
              <a:rPr lang="en-US" sz="3200" dirty="0">
                <a:latin typeface="Arial Narrow" panose="020B0606020202030204" pitchFamily="34" charset="0"/>
              </a:rPr>
              <a:t>Your </a:t>
            </a:r>
            <a:r>
              <a:rPr lang="en-US" sz="3200" b="0" i="0" dirty="0">
                <a:effectLst/>
                <a:latin typeface="Arial Narrow" panose="020B0606020202030204" pitchFamily="34" charset="0"/>
              </a:rPr>
              <a:t>strength indeed is small;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200" b="0" i="0" dirty="0">
                <a:effectLst/>
                <a:latin typeface="Arial Narrow" panose="020B0606020202030204" pitchFamily="34" charset="0"/>
              </a:rPr>
              <a:t>Child of weakness, watch and pray, </a:t>
            </a:r>
          </a:p>
          <a:p>
            <a:pPr algn="ctr"/>
            <a:r>
              <a:rPr lang="en-US" sz="3200" dirty="0">
                <a:latin typeface="Arial Narrow" panose="020B0606020202030204" pitchFamily="34" charset="0"/>
              </a:rPr>
              <a:t>Fi</a:t>
            </a:r>
            <a:r>
              <a:rPr lang="en-US" sz="3200" b="0" i="0" dirty="0">
                <a:effectLst/>
                <a:latin typeface="Arial Narrow" panose="020B0606020202030204" pitchFamily="34" charset="0"/>
              </a:rPr>
              <a:t>nd in Me </a:t>
            </a:r>
            <a:r>
              <a:rPr lang="en-US" sz="3200" dirty="0">
                <a:latin typeface="Arial Narrow" panose="020B0606020202030204" pitchFamily="34" charset="0"/>
              </a:rPr>
              <a:t>your</a:t>
            </a:r>
            <a:r>
              <a:rPr lang="en-US" sz="3200" b="0" i="0" dirty="0">
                <a:effectLst/>
                <a:latin typeface="Arial Narrow" panose="020B0606020202030204" pitchFamily="34" charset="0"/>
              </a:rPr>
              <a:t> all in all.”</a:t>
            </a:r>
            <a:endParaRPr lang="en-US" sz="3200" dirty="0">
              <a:latin typeface="Arial Narrow" panose="020B0606020202030204" pitchFamily="34" charset="0"/>
            </a:endParaRPr>
          </a:p>
          <a:p>
            <a:pPr algn="ctr"/>
            <a:endParaRPr lang="en-US" sz="1400" b="0" i="0" dirty="0">
              <a:effectLst/>
              <a:latin typeface="Arial Narrow" panose="020B0606020202030204" pitchFamily="34" charset="0"/>
            </a:endParaRPr>
          </a:p>
          <a:p>
            <a:pPr algn="ctr"/>
            <a:r>
              <a:rPr lang="en-US" sz="3200" b="0" i="0" dirty="0">
                <a:effectLst/>
                <a:latin typeface="Arial Narrow" panose="020B0606020202030204" pitchFamily="34" charset="0"/>
              </a:rPr>
              <a:t>Jesus paid it all, all to Him I owe; </a:t>
            </a:r>
          </a:p>
          <a:p>
            <a:pPr algn="ctr"/>
            <a:r>
              <a:rPr lang="en-US" sz="3200" b="0" i="0" dirty="0">
                <a:effectLst/>
                <a:latin typeface="Arial Narrow" panose="020B0606020202030204" pitchFamily="34" charset="0"/>
              </a:rPr>
              <a:t>sin had left a crimson stain,</a:t>
            </a:r>
            <a:br>
              <a:rPr lang="en-US" sz="3200" b="0" i="0" dirty="0">
                <a:effectLst/>
                <a:latin typeface="Arial Narrow" panose="020B0606020202030204" pitchFamily="34" charset="0"/>
              </a:rPr>
            </a:br>
            <a:r>
              <a:rPr lang="en-US" sz="3200" b="0" i="0" dirty="0">
                <a:effectLst/>
                <a:latin typeface="Arial Narrow" panose="020B0606020202030204" pitchFamily="34" charset="0"/>
              </a:rPr>
              <a:t>He washed it white as snow.</a:t>
            </a:r>
          </a:p>
          <a:p>
            <a:pPr algn="ctr"/>
            <a:endParaRPr lang="en-US" sz="3200" b="0" i="0" dirty="0">
              <a:effectLst/>
              <a:latin typeface="Arial Narrow" panose="020B0606020202030204" pitchFamily="34" charset="0"/>
            </a:endParaRPr>
          </a:p>
          <a:p>
            <a:pPr algn="ctr"/>
            <a:endParaRPr lang="en-US" sz="3200" b="0" i="0" dirty="0">
              <a:effectLst/>
              <a:latin typeface="Arial Narrow" panose="020B0606020202030204" pitchFamily="34" charset="0"/>
            </a:endParaRPr>
          </a:p>
          <a:p>
            <a:pPr algn="ctr"/>
            <a:endParaRPr lang="en-US" sz="2000" b="0" i="0" dirty="0">
              <a:effectLst/>
              <a:latin typeface="Arial Narrow" panose="020B0606020202030204" pitchFamily="34" charset="0"/>
            </a:endParaRPr>
          </a:p>
        </p:txBody>
      </p:sp>
      <p:pic>
        <p:nvPicPr>
          <p:cNvPr id="3" name="Jesus Paid It All (Whiter Than Snow)">
            <a:hlinkClick r:id="" action="ppaction://media"/>
            <a:extLst>
              <a:ext uri="{FF2B5EF4-FFF2-40B4-BE49-F238E27FC236}">
                <a16:creationId xmlns:a16="http://schemas.microsoft.com/office/drawing/2014/main" id="{E9B9A77E-97B1-4C3F-8D35-A68ED47EF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8" end="61801.9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2645" y="5704914"/>
            <a:ext cx="487363" cy="487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hurch Banner - Easter - Jesus Paid it All">
            <a:extLst>
              <a:ext uri="{FF2B5EF4-FFF2-40B4-BE49-F238E27FC236}">
                <a16:creationId xmlns:a16="http://schemas.microsoft.com/office/drawing/2014/main" id="{C57CFE3E-EEB0-4543-AACD-33E0674AA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r="11497"/>
          <a:stretch/>
        </p:blipFill>
        <p:spPr bwMode="auto">
          <a:xfrm>
            <a:off x="0" y="0"/>
            <a:ext cx="2548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1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C93E62-0837-4D94-A90F-AD483403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67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- Open bible | CreationSwap | Open bible, Christian backgrounds, Bible  pictures">
            <a:extLst>
              <a:ext uri="{FF2B5EF4-FFF2-40B4-BE49-F238E27FC236}">
                <a16:creationId xmlns:a16="http://schemas.microsoft.com/office/drawing/2014/main" id="{1B0F2E47-4938-4C31-A0CB-65847F7D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" y="1"/>
            <a:ext cx="9118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59E49E-E6AB-4C7C-8670-CD1F43D508CF}"/>
              </a:ext>
            </a:extLst>
          </p:cNvPr>
          <p:cNvSpPr/>
          <p:nvPr/>
        </p:nvSpPr>
        <p:spPr>
          <a:xfrm>
            <a:off x="318053" y="283354"/>
            <a:ext cx="8494644" cy="3599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u="sng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Isaiah 53:6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n-US" sz="4400" u="sng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we like sheep have gone astray;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u="sng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have turned every one to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u="sng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 own way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….”</a:t>
            </a:r>
          </a:p>
        </p:txBody>
      </p:sp>
    </p:spTree>
    <p:extLst>
      <p:ext uri="{BB962C8B-B14F-4D97-AF65-F5344CB8AC3E}">
        <p14:creationId xmlns:p14="http://schemas.microsoft.com/office/powerpoint/2010/main" val="297803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25BF79-9ED2-4290-8C48-1AB107B6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CA69D-9764-6F43-A39D-17C946E0E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207" y="1658816"/>
            <a:ext cx="4705499" cy="3540368"/>
          </a:xfrm>
        </p:spPr>
        <p:txBody>
          <a:bodyPr>
            <a:normAutofit/>
          </a:bodyPr>
          <a:lstStyle/>
          <a:p>
            <a:pPr algn="l"/>
            <a:r>
              <a:rPr lang="en-US" sz="5400">
                <a:solidFill>
                  <a:schemeClr val="tx1"/>
                </a:solidFill>
              </a:rPr>
              <a:t>Learning About the bible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59C197-C92F-4EEC-9821-4C2CAABD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348025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8D58F-96AE-499D-AB10-312690101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1078992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1B376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704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E0C9E06-0BAA-4718-9472-24B6B6D5A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2" y="0"/>
            <a:ext cx="9250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F75E434-7ADF-4378-A2A0-8312DFECDC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2246" y="857250"/>
            <a:ext cx="1855772" cy="26809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FCFBF0-7D48-421E-8CE6-9E8863062612}"/>
              </a:ext>
            </a:extLst>
          </p:cNvPr>
          <p:cNvSpPr/>
          <p:nvPr/>
        </p:nvSpPr>
        <p:spPr>
          <a:xfrm>
            <a:off x="688323" y="1435543"/>
            <a:ext cx="164909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n-US" sz="30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Gospels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F690DED-40B3-4130-B5E6-B37C9D017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15669" y="992044"/>
            <a:ext cx="2522855" cy="2147467"/>
          </a:xfrm>
          <a:prstGeom prst="rect">
            <a:avLst/>
          </a:prstGeom>
        </p:spPr>
      </p:pic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E184B586-F3D9-45AA-9A7C-1F3A1CC8ADE8}"/>
              </a:ext>
            </a:extLst>
          </p:cNvPr>
          <p:cNvSpPr/>
          <p:nvPr/>
        </p:nvSpPr>
        <p:spPr>
          <a:xfrm>
            <a:off x="697353" y="3967018"/>
            <a:ext cx="1640064" cy="1455440"/>
          </a:xfrm>
          <a:prstGeom prst="verticalScroll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800">
                <a:solidFill>
                  <a:prstClr val="white"/>
                </a:solidFill>
                <a:latin typeface="Gill Sans MT" panose="020B0502020104020203"/>
              </a:rPr>
              <a:t>Paul’s </a:t>
            </a:r>
            <a:br>
              <a:rPr lang="en-US" sz="2800">
                <a:solidFill>
                  <a:prstClr val="white"/>
                </a:solidFill>
                <a:latin typeface="Gill Sans MT" panose="020B0502020104020203"/>
              </a:rPr>
            </a:br>
            <a:r>
              <a:rPr lang="en-US" sz="2800">
                <a:solidFill>
                  <a:prstClr val="white"/>
                </a:solidFill>
                <a:latin typeface="Gill Sans MT" panose="020B0502020104020203"/>
              </a:rPr>
              <a:t>Letters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1CE788-C026-4D2B-9BD0-A3ECC9726ECF}"/>
              </a:ext>
            </a:extLst>
          </p:cNvPr>
          <p:cNvSpPr/>
          <p:nvPr/>
        </p:nvSpPr>
        <p:spPr>
          <a:xfrm>
            <a:off x="4577518" y="3067677"/>
            <a:ext cx="2743952" cy="409762"/>
          </a:xfrm>
          <a:custGeom>
            <a:avLst/>
            <a:gdLst>
              <a:gd name="connsiteX0" fmla="*/ 0 w 4013239"/>
              <a:gd name="connsiteY0" fmla="*/ 391213 h 782425"/>
              <a:gd name="connsiteX1" fmla="*/ 2006620 w 4013239"/>
              <a:gd name="connsiteY1" fmla="*/ 0 h 782425"/>
              <a:gd name="connsiteX2" fmla="*/ 4013240 w 4013239"/>
              <a:gd name="connsiteY2" fmla="*/ 391213 h 782425"/>
              <a:gd name="connsiteX3" fmla="*/ 2006620 w 4013239"/>
              <a:gd name="connsiteY3" fmla="*/ 782426 h 782425"/>
              <a:gd name="connsiteX4" fmla="*/ 0 w 4013239"/>
              <a:gd name="connsiteY4" fmla="*/ 391213 h 782425"/>
              <a:gd name="connsiteX0" fmla="*/ 0 w 4079228"/>
              <a:gd name="connsiteY0" fmla="*/ 271950 h 787181"/>
              <a:gd name="connsiteX1" fmla="*/ 2072608 w 4079228"/>
              <a:gd name="connsiteY1" fmla="*/ 3286 h 787181"/>
              <a:gd name="connsiteX2" fmla="*/ 4079228 w 4079228"/>
              <a:gd name="connsiteY2" fmla="*/ 394499 h 787181"/>
              <a:gd name="connsiteX3" fmla="*/ 2072608 w 4079228"/>
              <a:gd name="connsiteY3" fmla="*/ 785712 h 787181"/>
              <a:gd name="connsiteX4" fmla="*/ 0 w 4079228"/>
              <a:gd name="connsiteY4" fmla="*/ 271950 h 787181"/>
              <a:gd name="connsiteX0" fmla="*/ 0 w 4164069"/>
              <a:gd name="connsiteY0" fmla="*/ 269115 h 782931"/>
              <a:gd name="connsiteX1" fmla="*/ 2072608 w 4164069"/>
              <a:gd name="connsiteY1" fmla="*/ 451 h 782931"/>
              <a:gd name="connsiteX2" fmla="*/ 4164069 w 4164069"/>
              <a:gd name="connsiteY2" fmla="*/ 240835 h 782931"/>
              <a:gd name="connsiteX3" fmla="*/ 2072608 w 4164069"/>
              <a:gd name="connsiteY3" fmla="*/ 782877 h 782931"/>
              <a:gd name="connsiteX4" fmla="*/ 0 w 4164069"/>
              <a:gd name="connsiteY4" fmla="*/ 269115 h 782931"/>
              <a:gd name="connsiteX0" fmla="*/ 0 w 4173496"/>
              <a:gd name="connsiteY0" fmla="*/ 240383 h 782426"/>
              <a:gd name="connsiteX1" fmla="*/ 2082035 w 4173496"/>
              <a:gd name="connsiteY1" fmla="*/ 0 h 782426"/>
              <a:gd name="connsiteX2" fmla="*/ 4173496 w 4173496"/>
              <a:gd name="connsiteY2" fmla="*/ 240384 h 782426"/>
              <a:gd name="connsiteX3" fmla="*/ 2082035 w 4173496"/>
              <a:gd name="connsiteY3" fmla="*/ 782426 h 782426"/>
              <a:gd name="connsiteX4" fmla="*/ 0 w 4173496"/>
              <a:gd name="connsiteY4" fmla="*/ 240383 h 7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3496" h="782426">
                <a:moveTo>
                  <a:pt x="0" y="240383"/>
                </a:moveTo>
                <a:cubicBezTo>
                  <a:pt x="0" y="24322"/>
                  <a:pt x="1386452" y="0"/>
                  <a:pt x="2082035" y="0"/>
                </a:cubicBezTo>
                <a:cubicBezTo>
                  <a:pt x="2777618" y="0"/>
                  <a:pt x="4173496" y="24323"/>
                  <a:pt x="4173496" y="240384"/>
                </a:cubicBezTo>
                <a:cubicBezTo>
                  <a:pt x="4173496" y="456445"/>
                  <a:pt x="2777618" y="782426"/>
                  <a:pt x="2082035" y="782426"/>
                </a:cubicBezTo>
                <a:cubicBezTo>
                  <a:pt x="1386452" y="782426"/>
                  <a:pt x="0" y="456444"/>
                  <a:pt x="0" y="240383"/>
                </a:cubicBezTo>
                <a:close/>
              </a:path>
            </a:pathLst>
          </a:custGeom>
          <a:solidFill>
            <a:srgbClr val="008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100" b="1">
                <a:solidFill>
                  <a:prstClr val="black"/>
                </a:solidFill>
                <a:latin typeface="Gill Sans MT" panose="020B0502020104020203"/>
              </a:rPr>
              <a:t>HISTORY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DE47D2-4C7A-45A5-A1B1-BB16A1A1DFB8}"/>
              </a:ext>
            </a:extLst>
          </p:cNvPr>
          <p:cNvSpPr/>
          <p:nvPr/>
        </p:nvSpPr>
        <p:spPr>
          <a:xfrm>
            <a:off x="2428018" y="1446063"/>
            <a:ext cx="1938303" cy="3884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Matthew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589216-D4AC-4876-83CF-B41BFABB502D}"/>
              </a:ext>
            </a:extLst>
          </p:cNvPr>
          <p:cNvSpPr/>
          <p:nvPr/>
        </p:nvSpPr>
        <p:spPr>
          <a:xfrm>
            <a:off x="2405309" y="2347572"/>
            <a:ext cx="1938303" cy="3884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Luke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7981F6-6235-42F7-A315-41D671F16311}"/>
              </a:ext>
            </a:extLst>
          </p:cNvPr>
          <p:cNvSpPr/>
          <p:nvPr/>
        </p:nvSpPr>
        <p:spPr>
          <a:xfrm flipH="1">
            <a:off x="2407977" y="1881034"/>
            <a:ext cx="1938303" cy="3884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Mark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DF07DF-6D62-4F13-B761-069F236C1A02}"/>
              </a:ext>
            </a:extLst>
          </p:cNvPr>
          <p:cNvSpPr/>
          <p:nvPr/>
        </p:nvSpPr>
        <p:spPr>
          <a:xfrm flipH="1">
            <a:off x="2381711" y="2791012"/>
            <a:ext cx="1938303" cy="3884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John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3CB0B9-F077-450A-82C6-1DD2F78255BB}"/>
              </a:ext>
            </a:extLst>
          </p:cNvPr>
          <p:cNvSpPr/>
          <p:nvPr/>
        </p:nvSpPr>
        <p:spPr>
          <a:xfrm>
            <a:off x="6712550" y="1832395"/>
            <a:ext cx="1984406" cy="4097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Acts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DA1059-2D75-432B-8FBF-EBC9EFC297C6}"/>
              </a:ext>
            </a:extLst>
          </p:cNvPr>
          <p:cNvSpPr/>
          <p:nvPr/>
        </p:nvSpPr>
        <p:spPr>
          <a:xfrm flipH="1">
            <a:off x="2362679" y="4717049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Corinthians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11EC81-09E1-4FDA-978A-663094E59EB4}"/>
              </a:ext>
            </a:extLst>
          </p:cNvPr>
          <p:cNvSpPr/>
          <p:nvPr/>
        </p:nvSpPr>
        <p:spPr>
          <a:xfrm flipH="1">
            <a:off x="2381711" y="3830169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Romans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F65199-B042-4320-88C3-1CC5E3EADEEC}"/>
              </a:ext>
            </a:extLst>
          </p:cNvPr>
          <p:cNvSpPr/>
          <p:nvPr/>
        </p:nvSpPr>
        <p:spPr>
          <a:xfrm>
            <a:off x="2391410" y="4265715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Corinthians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4083A0-BA1D-44DD-9F38-619D77B79621}"/>
              </a:ext>
            </a:extLst>
          </p:cNvPr>
          <p:cNvSpPr/>
          <p:nvPr/>
        </p:nvSpPr>
        <p:spPr>
          <a:xfrm>
            <a:off x="4555910" y="3830169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Philippians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F11292-8027-4471-8678-0D79EA31758D}"/>
              </a:ext>
            </a:extLst>
          </p:cNvPr>
          <p:cNvSpPr/>
          <p:nvPr/>
        </p:nvSpPr>
        <p:spPr>
          <a:xfrm>
            <a:off x="2359205" y="5588367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Ephesians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2CE3EA8-C666-4E81-B901-D1021580F8D6}"/>
              </a:ext>
            </a:extLst>
          </p:cNvPr>
          <p:cNvSpPr/>
          <p:nvPr/>
        </p:nvSpPr>
        <p:spPr>
          <a:xfrm>
            <a:off x="2349739" y="5154647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Galatians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10C9E6-FF8B-4795-86DB-0142541D3E62}"/>
              </a:ext>
            </a:extLst>
          </p:cNvPr>
          <p:cNvSpPr/>
          <p:nvPr/>
        </p:nvSpPr>
        <p:spPr>
          <a:xfrm flipH="1">
            <a:off x="4546736" y="4282185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Colossians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58F1839-F0FD-4C48-901A-70B155AFE58C}"/>
              </a:ext>
            </a:extLst>
          </p:cNvPr>
          <p:cNvSpPr/>
          <p:nvPr/>
        </p:nvSpPr>
        <p:spPr>
          <a:xfrm flipH="1">
            <a:off x="4546736" y="5161000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Thessalonians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7DDE5E-700B-4F69-90BB-1673F563926D}"/>
              </a:ext>
            </a:extLst>
          </p:cNvPr>
          <p:cNvSpPr/>
          <p:nvPr/>
        </p:nvSpPr>
        <p:spPr>
          <a:xfrm>
            <a:off x="4546736" y="4724196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Thessalonians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52FE2D-42DC-4C7E-BD17-46C7DEB844F3}"/>
              </a:ext>
            </a:extLst>
          </p:cNvPr>
          <p:cNvSpPr/>
          <p:nvPr/>
        </p:nvSpPr>
        <p:spPr>
          <a:xfrm>
            <a:off x="6818856" y="4700571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Titus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09D9D2E-43E3-4BA1-99B6-5BD0B792C0AA}"/>
              </a:ext>
            </a:extLst>
          </p:cNvPr>
          <p:cNvSpPr/>
          <p:nvPr/>
        </p:nvSpPr>
        <p:spPr>
          <a:xfrm>
            <a:off x="6795420" y="4237095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Timothy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882A2-CBAF-4929-97EF-DA7312B3DBD1}"/>
              </a:ext>
            </a:extLst>
          </p:cNvPr>
          <p:cNvSpPr/>
          <p:nvPr/>
        </p:nvSpPr>
        <p:spPr>
          <a:xfrm>
            <a:off x="6818856" y="3791772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Timothy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A3A4639-D468-4330-8402-70D57A44996C}"/>
              </a:ext>
            </a:extLst>
          </p:cNvPr>
          <p:cNvSpPr/>
          <p:nvPr/>
        </p:nvSpPr>
        <p:spPr>
          <a:xfrm>
            <a:off x="6818856" y="5143449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Philemon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CFE2F49-0BEF-4012-A31C-CA74DC1880D8}"/>
              </a:ext>
            </a:extLst>
          </p:cNvPr>
          <p:cNvSpPr/>
          <p:nvPr/>
        </p:nvSpPr>
        <p:spPr>
          <a:xfrm>
            <a:off x="6795420" y="5588773"/>
            <a:ext cx="1984407" cy="388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Hebrews</a:t>
            </a:r>
          </a:p>
        </p:txBody>
      </p:sp>
    </p:spTree>
    <p:extLst>
      <p:ext uri="{BB962C8B-B14F-4D97-AF65-F5344CB8AC3E}">
        <p14:creationId xmlns:p14="http://schemas.microsoft.com/office/powerpoint/2010/main" val="9779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2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4788D896-3058-4A63-8F4B-A5AFF054C14B}"/>
              </a:ext>
            </a:extLst>
          </p:cNvPr>
          <p:cNvSpPr/>
          <p:nvPr/>
        </p:nvSpPr>
        <p:spPr>
          <a:xfrm>
            <a:off x="724417" y="2419563"/>
            <a:ext cx="1984406" cy="1971188"/>
          </a:xfrm>
          <a:prstGeom prst="verticalScroll">
            <a:avLst/>
          </a:prstGeom>
          <a:solidFill>
            <a:srgbClr val="38D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>
                <a:solidFill>
                  <a:sysClr val="windowText" lastClr="000000"/>
                </a:solidFill>
                <a:latin typeface="Gill Sans MT" panose="020B0502020104020203"/>
              </a:rPr>
              <a:t>General</a:t>
            </a:r>
            <a:br>
              <a:rPr lang="en-US" sz="3000">
                <a:solidFill>
                  <a:sysClr val="windowText" lastClr="000000"/>
                </a:solidFill>
                <a:latin typeface="Gill Sans MT" panose="020B0502020104020203"/>
              </a:rPr>
            </a:br>
            <a:r>
              <a:rPr lang="en-US" sz="3000">
                <a:solidFill>
                  <a:sysClr val="windowText" lastClr="000000"/>
                </a:solidFill>
                <a:latin typeface="Gill Sans MT" panose="020B0502020104020203"/>
              </a:rPr>
              <a:t>Letters</a:t>
            </a:r>
          </a:p>
          <a:p>
            <a:pPr algn="ctr" defTabSz="342900"/>
            <a:r>
              <a:rPr lang="en-US" sz="3000">
                <a:solidFill>
                  <a:sysClr val="windowText" lastClr="000000"/>
                </a:solidFill>
                <a:latin typeface="Gill Sans MT" panose="020B0502020104020203"/>
              </a:rPr>
              <a:t>(7)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634F8D-27DF-4795-9AA0-356BA199A408}"/>
              </a:ext>
            </a:extLst>
          </p:cNvPr>
          <p:cNvSpPr/>
          <p:nvPr/>
        </p:nvSpPr>
        <p:spPr>
          <a:xfrm>
            <a:off x="5963602" y="2590702"/>
            <a:ext cx="2229901" cy="650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John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460EC9-3CEF-486D-BAF4-F3EBB82AFA2F}"/>
              </a:ext>
            </a:extLst>
          </p:cNvPr>
          <p:cNvSpPr/>
          <p:nvPr/>
        </p:nvSpPr>
        <p:spPr>
          <a:xfrm flipH="1">
            <a:off x="5963601" y="3405157"/>
            <a:ext cx="2229900" cy="650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3 John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90A7643-6513-42EE-9067-25EBF04D77F4}"/>
              </a:ext>
            </a:extLst>
          </p:cNvPr>
          <p:cNvSpPr/>
          <p:nvPr/>
        </p:nvSpPr>
        <p:spPr>
          <a:xfrm>
            <a:off x="5963602" y="4863953"/>
            <a:ext cx="2229899" cy="613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Jude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1EC640-F5A0-4FB2-BD6D-1FA81DAA505B}"/>
              </a:ext>
            </a:extLst>
          </p:cNvPr>
          <p:cNvSpPr/>
          <p:nvPr/>
        </p:nvSpPr>
        <p:spPr>
          <a:xfrm>
            <a:off x="5963602" y="1731226"/>
            <a:ext cx="2229902" cy="650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John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895A16-692E-4E53-B332-89F632778FC2}"/>
              </a:ext>
            </a:extLst>
          </p:cNvPr>
          <p:cNvSpPr/>
          <p:nvPr/>
        </p:nvSpPr>
        <p:spPr>
          <a:xfrm flipH="1">
            <a:off x="2969411" y="2317248"/>
            <a:ext cx="2390703" cy="6504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7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James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CDEB9E-0660-4261-BB6F-105BB1A5E309}"/>
              </a:ext>
            </a:extLst>
          </p:cNvPr>
          <p:cNvSpPr/>
          <p:nvPr/>
        </p:nvSpPr>
        <p:spPr>
          <a:xfrm>
            <a:off x="2969411" y="4055557"/>
            <a:ext cx="2390703" cy="650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Peter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FD3E73-4725-4952-8A08-5B44A877C6CB}"/>
              </a:ext>
            </a:extLst>
          </p:cNvPr>
          <p:cNvSpPr/>
          <p:nvPr/>
        </p:nvSpPr>
        <p:spPr>
          <a:xfrm>
            <a:off x="2969411" y="3197807"/>
            <a:ext cx="2390703" cy="650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Peter</a:t>
            </a:r>
          </a:p>
        </p:txBody>
      </p:sp>
    </p:spTree>
    <p:extLst>
      <p:ext uri="{BB962C8B-B14F-4D97-AF65-F5344CB8AC3E}">
        <p14:creationId xmlns:p14="http://schemas.microsoft.com/office/powerpoint/2010/main" val="32151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1F05C74-AC28-432E-9F1A-17A1C8AC5823}"/>
              </a:ext>
            </a:extLst>
          </p:cNvPr>
          <p:cNvSpPr/>
          <p:nvPr/>
        </p:nvSpPr>
        <p:spPr>
          <a:xfrm>
            <a:off x="2285321" y="1132634"/>
            <a:ext cx="1295295" cy="87896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29905A-9356-4DBC-98B6-6973D1AE9723}"/>
              </a:ext>
            </a:extLst>
          </p:cNvPr>
          <p:cNvSpPr/>
          <p:nvPr/>
        </p:nvSpPr>
        <p:spPr>
          <a:xfrm>
            <a:off x="4473100" y="-31946"/>
            <a:ext cx="1295295" cy="87896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07B52D-DCE9-4FE4-962A-611675EDC270}"/>
              </a:ext>
            </a:extLst>
          </p:cNvPr>
          <p:cNvSpPr/>
          <p:nvPr/>
        </p:nvSpPr>
        <p:spPr>
          <a:xfrm>
            <a:off x="6024579" y="1913653"/>
            <a:ext cx="1295295" cy="87896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6180A-7C2B-4FE5-8258-0E3F7A0EDDEE}"/>
              </a:ext>
            </a:extLst>
          </p:cNvPr>
          <p:cNvSpPr/>
          <p:nvPr/>
        </p:nvSpPr>
        <p:spPr>
          <a:xfrm>
            <a:off x="1857277" y="1823933"/>
            <a:ext cx="1396610" cy="106663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BD1FC6-AC4B-4B0E-B0B2-D8165EDDA724}"/>
              </a:ext>
            </a:extLst>
          </p:cNvPr>
          <p:cNvSpPr/>
          <p:nvPr/>
        </p:nvSpPr>
        <p:spPr>
          <a:xfrm>
            <a:off x="3411561" y="-87012"/>
            <a:ext cx="1396610" cy="106663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CAEF6E-E86A-4E71-953C-D422DCFCF1FB}"/>
              </a:ext>
            </a:extLst>
          </p:cNvPr>
          <p:cNvSpPr/>
          <p:nvPr/>
        </p:nvSpPr>
        <p:spPr>
          <a:xfrm>
            <a:off x="5855524" y="942222"/>
            <a:ext cx="1396610" cy="106663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0BD36B-E247-4E0A-9442-B66B6807D8E3}"/>
              </a:ext>
            </a:extLst>
          </p:cNvPr>
          <p:cNvSpPr/>
          <p:nvPr/>
        </p:nvSpPr>
        <p:spPr>
          <a:xfrm>
            <a:off x="1996814" y="2806467"/>
            <a:ext cx="1295295" cy="87896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354ACC-618E-4D6C-8B46-BF8098B8FFD3}"/>
              </a:ext>
            </a:extLst>
          </p:cNvPr>
          <p:cNvSpPr/>
          <p:nvPr/>
        </p:nvSpPr>
        <p:spPr>
          <a:xfrm>
            <a:off x="2699582" y="407537"/>
            <a:ext cx="1295295" cy="87896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AF5FBD-BEE8-494A-B78A-CEC7B864564D}"/>
              </a:ext>
            </a:extLst>
          </p:cNvPr>
          <p:cNvSpPr/>
          <p:nvPr/>
        </p:nvSpPr>
        <p:spPr>
          <a:xfrm>
            <a:off x="5376932" y="332278"/>
            <a:ext cx="1295295" cy="87896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5F078F-BF65-46AE-BF77-E79CAED683B7}"/>
              </a:ext>
            </a:extLst>
          </p:cNvPr>
          <p:cNvSpPr/>
          <p:nvPr/>
        </p:nvSpPr>
        <p:spPr>
          <a:xfrm>
            <a:off x="5991428" y="2806467"/>
            <a:ext cx="1295295" cy="87896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71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3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015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5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26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81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92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 Children Praying Stock Photos And Images - 123RF">
            <a:extLst>
              <a:ext uri="{FF2B5EF4-FFF2-40B4-BE49-F238E27FC236}">
                <a16:creationId xmlns:a16="http://schemas.microsoft.com/office/drawing/2014/main" id="{031D96C0-81F5-4322-9BEC-7357F9AD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014" r="6955"/>
          <a:stretch/>
        </p:blipFill>
        <p:spPr bwMode="auto">
          <a:xfrm>
            <a:off x="0" y="34787"/>
            <a:ext cx="9144000" cy="67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DE44942-1E44-4DD0-810C-715E9FA646BD}"/>
              </a:ext>
            </a:extLst>
          </p:cNvPr>
          <p:cNvSpPr/>
          <p:nvPr/>
        </p:nvSpPr>
        <p:spPr>
          <a:xfrm>
            <a:off x="-1" y="606312"/>
            <a:ext cx="4572001" cy="5645376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Dear Heavenly Father,</a:t>
            </a: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Thank You for</a:t>
            </a: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______________</a:t>
            </a: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Please</a:t>
            </a: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_____________</a:t>
            </a: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In Jesus’ name,</a:t>
            </a:r>
          </a:p>
          <a:p>
            <a:pPr marL="0" marR="0" lvl="0" indent="0" algn="ctr" defTabSz="9143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23901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52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0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21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23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241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sus Strong and Kind">
            <a:hlinkClick r:id="" action="ppaction://media"/>
            <a:extLst>
              <a:ext uri="{FF2B5EF4-FFF2-40B4-BE49-F238E27FC236}">
                <a16:creationId xmlns:a16="http://schemas.microsoft.com/office/drawing/2014/main" id="{5567E16B-F728-4AD4-BC9A-08E38C676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BC76F-9C4D-4790-8C31-651C0A747143}"/>
              </a:ext>
            </a:extLst>
          </p:cNvPr>
          <p:cNvSpPr/>
          <p:nvPr/>
        </p:nvSpPr>
        <p:spPr>
          <a:xfrm>
            <a:off x="0" y="4832711"/>
            <a:ext cx="9144000" cy="923330"/>
          </a:xfrm>
          <a:prstGeom prst="rect">
            <a:avLst/>
          </a:prstGeom>
          <a:solidFill>
            <a:srgbClr val="F9FEF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King’s Undeserved Death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DDFBAC-1931-491F-B528-AAF4B9AA3DB2}"/>
              </a:ext>
            </a:extLst>
          </p:cNvPr>
          <p:cNvSpPr/>
          <p:nvPr/>
        </p:nvSpPr>
        <p:spPr>
          <a:xfrm>
            <a:off x="0" y="5841385"/>
            <a:ext cx="9144000" cy="954107"/>
          </a:xfrm>
          <a:prstGeom prst="rect">
            <a:avLst/>
          </a:prstGeom>
          <a:solidFill>
            <a:srgbClr val="F9FEF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27:31; Mark 15:20-47;</a:t>
            </a:r>
          </a:p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Luke 23:26-5; John 19:16-42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32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43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urprising Causes of Child Disobedience and How to Finally Break the Cycle  | FamilyFelicity.com">
            <a:extLst>
              <a:ext uri="{FF2B5EF4-FFF2-40B4-BE49-F238E27FC236}">
                <a16:creationId xmlns:a16="http://schemas.microsoft.com/office/drawing/2014/main" id="{01CA86B5-0667-4D67-89B0-2673894AE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r="25879" b="9092"/>
          <a:stretch/>
        </p:blipFill>
        <p:spPr bwMode="auto">
          <a:xfrm>
            <a:off x="2641851" y="10"/>
            <a:ext cx="650214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D39161-70A7-4FC8-A430-B9745A58E2F2}"/>
              </a:ext>
            </a:extLst>
          </p:cNvPr>
          <p:cNvSpPr/>
          <p:nvPr/>
        </p:nvSpPr>
        <p:spPr>
          <a:xfrm>
            <a:off x="330385" y="1825371"/>
            <a:ext cx="3289509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Isaiah 53:6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“All we like sheep have gone astray; w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have turned every one to his own way….”</a:t>
            </a:r>
          </a:p>
        </p:txBody>
      </p:sp>
    </p:spTree>
    <p:extLst>
      <p:ext uri="{BB962C8B-B14F-4D97-AF65-F5344CB8AC3E}">
        <p14:creationId xmlns:p14="http://schemas.microsoft.com/office/powerpoint/2010/main" val="524550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681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723</Words>
  <Application>Microsoft Office PowerPoint</Application>
  <PresentationFormat>On-screen Show (4:3)</PresentationFormat>
  <Paragraphs>122</Paragraphs>
  <Slides>45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Arial</vt:lpstr>
      <vt:lpstr>Arial Narrow</vt:lpstr>
      <vt:lpstr>Bradley Hand ITC</vt:lpstr>
      <vt:lpstr>Calibri</vt:lpstr>
      <vt:lpstr>Calibri Light</vt:lpstr>
      <vt:lpstr>Gill Sans MT</vt:lpstr>
      <vt:lpstr>Helvetica Light</vt:lpstr>
      <vt:lpstr>Impact</vt:lpstr>
      <vt:lpstr>Times New Roman</vt:lpstr>
      <vt:lpstr>TimesNewRomanPS-BoldMT</vt:lpstr>
      <vt:lpstr>TimesNewRomanPSMT</vt:lpstr>
      <vt:lpstr>TimesNewRomanPSMT,BoldItalic</vt:lpstr>
      <vt:lpstr>TimesNewRomanPSMT,Italic</vt:lpstr>
      <vt:lpstr>Wingdings 2</vt:lpstr>
      <vt:lpstr>Office Theme</vt:lpstr>
      <vt:lpstr>2_Office Theme</vt:lpstr>
      <vt:lpstr>3_Office Theme</vt:lpstr>
      <vt:lpstr>4_Office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About the bible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Caitlyn</dc:creator>
  <cp:lastModifiedBy>Hannah Beatty</cp:lastModifiedBy>
  <cp:revision>1</cp:revision>
  <dcterms:created xsi:type="dcterms:W3CDTF">2020-08-31T19:23:49Z</dcterms:created>
  <dcterms:modified xsi:type="dcterms:W3CDTF">2021-03-23T19:29:35Z</dcterms:modified>
</cp:coreProperties>
</file>