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  <p:sldMasterId id="2147483660" r:id="rId5"/>
    <p:sldMasterId id="2147483672" r:id="rId6"/>
  </p:sldMasterIdLst>
  <p:notesMasterIdLst>
    <p:notesMasterId r:id="rId48"/>
  </p:notesMasterIdLst>
  <p:sldIdLst>
    <p:sldId id="335" r:id="rId7"/>
    <p:sldId id="290" r:id="rId8"/>
    <p:sldId id="264" r:id="rId9"/>
    <p:sldId id="289" r:id="rId10"/>
    <p:sldId id="291" r:id="rId11"/>
    <p:sldId id="336" r:id="rId12"/>
    <p:sldId id="257" r:id="rId13"/>
    <p:sldId id="282" r:id="rId14"/>
    <p:sldId id="267" r:id="rId15"/>
    <p:sldId id="258" r:id="rId16"/>
    <p:sldId id="280" r:id="rId17"/>
    <p:sldId id="283" r:id="rId18"/>
    <p:sldId id="259" r:id="rId19"/>
    <p:sldId id="260" r:id="rId20"/>
    <p:sldId id="307" r:id="rId21"/>
    <p:sldId id="285" r:id="rId22"/>
    <p:sldId id="331" r:id="rId23"/>
    <p:sldId id="261" r:id="rId24"/>
    <p:sldId id="275" r:id="rId25"/>
    <p:sldId id="286" r:id="rId26"/>
    <p:sldId id="262" r:id="rId27"/>
    <p:sldId id="279" r:id="rId28"/>
    <p:sldId id="287" r:id="rId29"/>
    <p:sldId id="273" r:id="rId30"/>
    <p:sldId id="263" r:id="rId31"/>
    <p:sldId id="300" r:id="rId32"/>
    <p:sldId id="332" r:id="rId33"/>
    <p:sldId id="337" r:id="rId34"/>
    <p:sldId id="334" r:id="rId35"/>
    <p:sldId id="304" r:id="rId36"/>
    <p:sldId id="303" r:id="rId37"/>
    <p:sldId id="302" r:id="rId38"/>
    <p:sldId id="301" r:id="rId39"/>
    <p:sldId id="299" r:id="rId40"/>
    <p:sldId id="298" r:id="rId41"/>
    <p:sldId id="297" r:id="rId42"/>
    <p:sldId id="296" r:id="rId43"/>
    <p:sldId id="295" r:id="rId44"/>
    <p:sldId id="294" r:id="rId45"/>
    <p:sldId id="305" r:id="rId46"/>
    <p:sldId id="293" r:id="rId47"/>
  </p:sldIdLst>
  <p:sldSz cx="13003213" cy="9752013"/>
  <p:notesSz cx="7010400" cy="9236075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DejaVu Sans" charset="0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DejaVu Sans" charset="0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DejaVu Sans" charset="0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DejaVu Sans" charset="0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DejaVu Sans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DejaVu Sans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DejaVu Sans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DejaVu Sans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DejaVu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F8081"/>
    <a:srgbClr val="997D7C"/>
    <a:srgbClr val="7A7079"/>
    <a:srgbClr val="786C6E"/>
    <a:srgbClr val="39383E"/>
    <a:srgbClr val="3F3E44"/>
    <a:srgbClr val="69646D"/>
    <a:srgbClr val="3E3D43"/>
    <a:srgbClr val="61B5D4"/>
    <a:srgbClr val="1A51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669007-11C8-EBFA-9AB8-CA03ABC0763C}" v="1" dt="2020-11-30T23:20:06.504"/>
    <p1510:client id="{2AB4CFC6-E658-4860-9393-1BE5A25B1056}" v="64" dt="2020-11-19T19:05:32.962"/>
    <p1510:client id="{F0E6D8F9-9FE2-4132-A487-F0B9CD6FB0FC}" v="72" dt="2020-11-19T14:45:35.8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0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ah Beatty" userId="0d7ccdab-feff-4ab1-bc18-308e87b700b6" providerId="ADAL" clId="{2AB4CFC6-E658-4860-9393-1BE5A25B1056}"/>
    <pc:docChg chg="undo custSel mod addSld delSld modSld sldOrd">
      <pc:chgData name="Hannah Beatty" userId="0d7ccdab-feff-4ab1-bc18-308e87b700b6" providerId="ADAL" clId="{2AB4CFC6-E658-4860-9393-1BE5A25B1056}" dt="2020-11-19T19:05:32.962" v="1988"/>
      <pc:docMkLst>
        <pc:docMk/>
      </pc:docMkLst>
      <pc:sldChg chg="add del setBg">
        <pc:chgData name="Hannah Beatty" userId="0d7ccdab-feff-4ab1-bc18-308e87b700b6" providerId="ADAL" clId="{2AB4CFC6-E658-4860-9393-1BE5A25B1056}" dt="2020-11-10T20:39:38.567" v="907"/>
        <pc:sldMkLst>
          <pc:docMk/>
          <pc:sldMk cId="0" sldId="258"/>
        </pc:sldMkLst>
      </pc:sldChg>
      <pc:sldChg chg="ord modNotes">
        <pc:chgData name="Hannah Beatty" userId="0d7ccdab-feff-4ab1-bc18-308e87b700b6" providerId="ADAL" clId="{2AB4CFC6-E658-4860-9393-1BE5A25B1056}" dt="2020-11-10T20:39:42.456" v="909"/>
        <pc:sldMkLst>
          <pc:docMk/>
          <pc:sldMk cId="0" sldId="259"/>
        </pc:sldMkLst>
      </pc:sldChg>
      <pc:sldChg chg="addSp modSp add del mod ord setBg">
        <pc:chgData name="Hannah Beatty" userId="0d7ccdab-feff-4ab1-bc18-308e87b700b6" providerId="ADAL" clId="{2AB4CFC6-E658-4860-9393-1BE5A25B1056}" dt="2020-11-10T20:43:02.819" v="1019" actId="207"/>
        <pc:sldMkLst>
          <pc:docMk/>
          <pc:sldMk cId="0" sldId="260"/>
        </pc:sldMkLst>
        <pc:spChg chg="add mod">
          <ac:chgData name="Hannah Beatty" userId="0d7ccdab-feff-4ab1-bc18-308e87b700b6" providerId="ADAL" clId="{2AB4CFC6-E658-4860-9393-1BE5A25B1056}" dt="2020-11-10T20:43:02.819" v="1019" actId="207"/>
          <ac:spMkLst>
            <pc:docMk/>
            <pc:sldMk cId="0" sldId="260"/>
            <ac:spMk id="2" creationId="{4AFB631E-8252-4627-A178-6EB1E5609BB1}"/>
          </ac:spMkLst>
        </pc:spChg>
      </pc:sldChg>
      <pc:sldChg chg="del">
        <pc:chgData name="Hannah Beatty" userId="0d7ccdab-feff-4ab1-bc18-308e87b700b6" providerId="ADAL" clId="{2AB4CFC6-E658-4860-9393-1BE5A25B1056}" dt="2020-11-10T18:23:34.193" v="444" actId="47"/>
        <pc:sldMkLst>
          <pc:docMk/>
          <pc:sldMk cId="0" sldId="261"/>
        </pc:sldMkLst>
      </pc:sldChg>
      <pc:sldChg chg="del">
        <pc:chgData name="Hannah Beatty" userId="0d7ccdab-feff-4ab1-bc18-308e87b700b6" providerId="ADAL" clId="{2AB4CFC6-E658-4860-9393-1BE5A25B1056}" dt="2020-11-10T18:23:34.704" v="445" actId="47"/>
        <pc:sldMkLst>
          <pc:docMk/>
          <pc:sldMk cId="0" sldId="262"/>
        </pc:sldMkLst>
      </pc:sldChg>
      <pc:sldChg chg="addSp modSp new mod">
        <pc:chgData name="Hannah Beatty" userId="0d7ccdab-feff-4ab1-bc18-308e87b700b6" providerId="ADAL" clId="{2AB4CFC6-E658-4860-9393-1BE5A25B1056}" dt="2020-11-10T17:22:51.740" v="10" actId="1038"/>
        <pc:sldMkLst>
          <pc:docMk/>
          <pc:sldMk cId="1119015170" sldId="264"/>
        </pc:sldMkLst>
        <pc:picChg chg="add mod">
          <ac:chgData name="Hannah Beatty" userId="0d7ccdab-feff-4ab1-bc18-308e87b700b6" providerId="ADAL" clId="{2AB4CFC6-E658-4860-9393-1BE5A25B1056}" dt="2020-11-10T17:22:51.740" v="10" actId="1038"/>
          <ac:picMkLst>
            <pc:docMk/>
            <pc:sldMk cId="1119015170" sldId="264"/>
            <ac:picMk id="3" creationId="{D044F4B1-32F8-47AD-AD83-4807E06D2D0E}"/>
          </ac:picMkLst>
        </pc:picChg>
      </pc:sldChg>
      <pc:sldChg chg="add ord">
        <pc:chgData name="Hannah Beatty" userId="0d7ccdab-feff-4ab1-bc18-308e87b700b6" providerId="ADAL" clId="{2AB4CFC6-E658-4860-9393-1BE5A25B1056}" dt="2020-11-10T17:22:24.674" v="3"/>
        <pc:sldMkLst>
          <pc:docMk/>
          <pc:sldMk cId="3511532053" sldId="265"/>
        </pc:sldMkLst>
      </pc:sldChg>
      <pc:sldChg chg="addSp delSp modSp new del mod ord setBg setClrOvrMap">
        <pc:chgData name="Hannah Beatty" userId="0d7ccdab-feff-4ab1-bc18-308e87b700b6" providerId="ADAL" clId="{2AB4CFC6-E658-4860-9393-1BE5A25B1056}" dt="2020-11-10T20:33:49.309" v="906" actId="47"/>
        <pc:sldMkLst>
          <pc:docMk/>
          <pc:sldMk cId="360844798" sldId="266"/>
        </pc:sldMkLst>
        <pc:spChg chg="add mod ord">
          <ac:chgData name="Hannah Beatty" userId="0d7ccdab-feff-4ab1-bc18-308e87b700b6" providerId="ADAL" clId="{2AB4CFC6-E658-4860-9393-1BE5A25B1056}" dt="2020-11-10T20:32:56.888" v="887" actId="21"/>
          <ac:spMkLst>
            <pc:docMk/>
            <pc:sldMk cId="360844798" sldId="266"/>
            <ac:spMk id="2" creationId="{43B6A5EB-7C61-4214-AD57-B6E1F016D0A2}"/>
          </ac:spMkLst>
        </pc:spChg>
        <pc:spChg chg="add del">
          <ac:chgData name="Hannah Beatty" userId="0d7ccdab-feff-4ab1-bc18-308e87b700b6" providerId="ADAL" clId="{2AB4CFC6-E658-4860-9393-1BE5A25B1056}" dt="2020-11-10T17:31:25.310" v="118" actId="26606"/>
          <ac:spMkLst>
            <pc:docMk/>
            <pc:sldMk cId="360844798" sldId="266"/>
            <ac:spMk id="8" creationId="{71B2258F-86CA-4D4D-8270-BC05FCDEBFB3}"/>
          </ac:spMkLst>
        </pc:spChg>
        <pc:spChg chg="add del">
          <ac:chgData name="Hannah Beatty" userId="0d7ccdab-feff-4ab1-bc18-308e87b700b6" providerId="ADAL" clId="{2AB4CFC6-E658-4860-9393-1BE5A25B1056}" dt="2020-11-10T17:31:03.472" v="107" actId="26606"/>
          <ac:spMkLst>
            <pc:docMk/>
            <pc:sldMk cId="360844798" sldId="266"/>
            <ac:spMk id="9" creationId="{0671A8AE-40A1-4631-A6B8-581AFF065482}"/>
          </ac:spMkLst>
        </pc:spChg>
        <pc:spChg chg="add">
          <ac:chgData name="Hannah Beatty" userId="0d7ccdab-feff-4ab1-bc18-308e87b700b6" providerId="ADAL" clId="{2AB4CFC6-E658-4860-9393-1BE5A25B1056}" dt="2020-11-10T17:31:25.319" v="119" actId="26606"/>
          <ac:spMkLst>
            <pc:docMk/>
            <pc:sldMk cId="360844798" sldId="266"/>
            <ac:spMk id="10" creationId="{0671A8AE-40A1-4631-A6B8-581AFF065482}"/>
          </ac:spMkLst>
        </pc:spChg>
        <pc:spChg chg="add del">
          <ac:chgData name="Hannah Beatty" userId="0d7ccdab-feff-4ab1-bc18-308e87b700b6" providerId="ADAL" clId="{2AB4CFC6-E658-4860-9393-1BE5A25B1056}" dt="2020-11-10T17:31:03.472" v="107" actId="26606"/>
          <ac:spMkLst>
            <pc:docMk/>
            <pc:sldMk cId="360844798" sldId="266"/>
            <ac:spMk id="11" creationId="{AB58EF07-17C2-48CF-ABB0-EEF1F17CB8F0}"/>
          </ac:spMkLst>
        </pc:spChg>
        <pc:spChg chg="add">
          <ac:chgData name="Hannah Beatty" userId="0d7ccdab-feff-4ab1-bc18-308e87b700b6" providerId="ADAL" clId="{2AB4CFC6-E658-4860-9393-1BE5A25B1056}" dt="2020-11-10T17:31:25.319" v="119" actId="26606"/>
          <ac:spMkLst>
            <pc:docMk/>
            <pc:sldMk cId="360844798" sldId="266"/>
            <ac:spMk id="12" creationId="{AB58EF07-17C2-48CF-ABB0-EEF1F17CB8F0}"/>
          </ac:spMkLst>
        </pc:spChg>
        <pc:spChg chg="add del">
          <ac:chgData name="Hannah Beatty" userId="0d7ccdab-feff-4ab1-bc18-308e87b700b6" providerId="ADAL" clId="{2AB4CFC6-E658-4860-9393-1BE5A25B1056}" dt="2020-11-10T17:31:03.472" v="107" actId="26606"/>
          <ac:spMkLst>
            <pc:docMk/>
            <pc:sldMk cId="360844798" sldId="266"/>
            <ac:spMk id="13" creationId="{AF2F604E-43BE-4DC3-B983-E071523364F8}"/>
          </ac:spMkLst>
        </pc:spChg>
        <pc:spChg chg="add">
          <ac:chgData name="Hannah Beatty" userId="0d7ccdab-feff-4ab1-bc18-308e87b700b6" providerId="ADAL" clId="{2AB4CFC6-E658-4860-9393-1BE5A25B1056}" dt="2020-11-10T17:31:25.319" v="119" actId="26606"/>
          <ac:spMkLst>
            <pc:docMk/>
            <pc:sldMk cId="360844798" sldId="266"/>
            <ac:spMk id="14" creationId="{AF2F604E-43BE-4DC3-B983-E071523364F8}"/>
          </ac:spMkLst>
        </pc:spChg>
        <pc:spChg chg="add del">
          <ac:chgData name="Hannah Beatty" userId="0d7ccdab-feff-4ab1-bc18-308e87b700b6" providerId="ADAL" clId="{2AB4CFC6-E658-4860-9393-1BE5A25B1056}" dt="2020-11-10T17:31:03.472" v="107" actId="26606"/>
          <ac:spMkLst>
            <pc:docMk/>
            <pc:sldMk cId="360844798" sldId="266"/>
            <ac:spMk id="15" creationId="{08C9B587-E65E-4B52-B37C-ABEBB6E87928}"/>
          </ac:spMkLst>
        </pc:spChg>
        <pc:spChg chg="add">
          <ac:chgData name="Hannah Beatty" userId="0d7ccdab-feff-4ab1-bc18-308e87b700b6" providerId="ADAL" clId="{2AB4CFC6-E658-4860-9393-1BE5A25B1056}" dt="2020-11-10T17:31:25.319" v="119" actId="26606"/>
          <ac:spMkLst>
            <pc:docMk/>
            <pc:sldMk cId="360844798" sldId="266"/>
            <ac:spMk id="16" creationId="{08C9B587-E65E-4B52-B37C-ABEBB6E87928}"/>
          </ac:spMkLst>
        </pc:spChg>
        <pc:spChg chg="add del">
          <ac:chgData name="Hannah Beatty" userId="0d7ccdab-feff-4ab1-bc18-308e87b700b6" providerId="ADAL" clId="{2AB4CFC6-E658-4860-9393-1BE5A25B1056}" dt="2020-11-10T17:31:04.689" v="109" actId="26606"/>
          <ac:spMkLst>
            <pc:docMk/>
            <pc:sldMk cId="360844798" sldId="266"/>
            <ac:spMk id="17" creationId="{37C89E4B-3C9F-44B9-8B86-D9E3D112D8EC}"/>
          </ac:spMkLst>
        </pc:spChg>
        <pc:spChg chg="add del">
          <ac:chgData name="Hannah Beatty" userId="0d7ccdab-feff-4ab1-bc18-308e87b700b6" providerId="ADAL" clId="{2AB4CFC6-E658-4860-9393-1BE5A25B1056}" dt="2020-11-10T17:31:06.525" v="111" actId="26606"/>
          <ac:spMkLst>
            <pc:docMk/>
            <pc:sldMk cId="360844798" sldId="266"/>
            <ac:spMk id="21" creationId="{E49CC64F-7275-4E33-961B-0C5CDC439875}"/>
          </ac:spMkLst>
        </pc:spChg>
        <pc:picChg chg="add del mod modCrop">
          <ac:chgData name="Hannah Beatty" userId="0d7ccdab-feff-4ab1-bc18-308e87b700b6" providerId="ADAL" clId="{2AB4CFC6-E658-4860-9393-1BE5A25B1056}" dt="2020-11-10T20:32:49.234" v="885" actId="21"/>
          <ac:picMkLst>
            <pc:docMk/>
            <pc:sldMk cId="360844798" sldId="266"/>
            <ac:picMk id="4" creationId="{42B9BA1D-E1CC-4EAE-B635-7F98CD8664FD}"/>
          </ac:picMkLst>
        </pc:picChg>
        <pc:picChg chg="add del mod">
          <ac:chgData name="Hannah Beatty" userId="0d7ccdab-feff-4ab1-bc18-308e87b700b6" providerId="ADAL" clId="{2AB4CFC6-E658-4860-9393-1BE5A25B1056}" dt="2020-11-10T17:31:07.431" v="113" actId="931"/>
          <ac:picMkLst>
            <pc:docMk/>
            <pc:sldMk cId="360844798" sldId="266"/>
            <ac:picMk id="4" creationId="{F1A89975-6222-4EEA-B47C-01D72186096E}"/>
          </ac:picMkLst>
        </pc:picChg>
        <pc:picChg chg="add del mod">
          <ac:chgData name="Hannah Beatty" userId="0d7ccdab-feff-4ab1-bc18-308e87b700b6" providerId="ADAL" clId="{2AB4CFC6-E658-4860-9393-1BE5A25B1056}" dt="2020-11-10T20:30:07.041" v="827" actId="478"/>
          <ac:picMkLst>
            <pc:docMk/>
            <pc:sldMk cId="360844798" sldId="266"/>
            <ac:picMk id="6" creationId="{35783AEE-632A-4AD9-93B7-381858B4CE7B}"/>
          </ac:picMkLst>
        </pc:picChg>
        <pc:cxnChg chg="add del">
          <ac:chgData name="Hannah Beatty" userId="0d7ccdab-feff-4ab1-bc18-308e87b700b6" providerId="ADAL" clId="{2AB4CFC6-E658-4860-9393-1BE5A25B1056}" dt="2020-11-10T17:31:04.689" v="109" actId="26606"/>
          <ac:cxnSpMkLst>
            <pc:docMk/>
            <pc:sldMk cId="360844798" sldId="266"/>
            <ac:cxnSpMk id="18" creationId="{AA2EAA10-076F-46BD-8F0F-B9A2FB77A85C}"/>
          </ac:cxnSpMkLst>
        </pc:cxnChg>
        <pc:cxnChg chg="add del">
          <ac:chgData name="Hannah Beatty" userId="0d7ccdab-feff-4ab1-bc18-308e87b700b6" providerId="ADAL" clId="{2AB4CFC6-E658-4860-9393-1BE5A25B1056}" dt="2020-11-10T17:31:04.689" v="109" actId="26606"/>
          <ac:cxnSpMkLst>
            <pc:docMk/>
            <pc:sldMk cId="360844798" sldId="266"/>
            <ac:cxnSpMk id="19" creationId="{D891E407-403B-4764-86C9-33A56D3BCAA3}"/>
          </ac:cxnSpMkLst>
        </pc:cxnChg>
      </pc:sldChg>
      <pc:sldChg chg="add ord">
        <pc:chgData name="Hannah Beatty" userId="0d7ccdab-feff-4ab1-bc18-308e87b700b6" providerId="ADAL" clId="{2AB4CFC6-E658-4860-9393-1BE5A25B1056}" dt="2020-11-10T17:32:36.549" v="150"/>
        <pc:sldMkLst>
          <pc:docMk/>
          <pc:sldMk cId="222352232" sldId="267"/>
        </pc:sldMkLst>
      </pc:sldChg>
      <pc:sldChg chg="addSp modSp new del mod setBg">
        <pc:chgData name="Hannah Beatty" userId="0d7ccdab-feff-4ab1-bc18-308e87b700b6" providerId="ADAL" clId="{2AB4CFC6-E658-4860-9393-1BE5A25B1056}" dt="2020-11-10T18:50:05.167" v="744" actId="47"/>
        <pc:sldMkLst>
          <pc:docMk/>
          <pc:sldMk cId="4208476219" sldId="268"/>
        </pc:sldMkLst>
        <pc:picChg chg="add mod modCrop">
          <ac:chgData name="Hannah Beatty" userId="0d7ccdab-feff-4ab1-bc18-308e87b700b6" providerId="ADAL" clId="{2AB4CFC6-E658-4860-9393-1BE5A25B1056}" dt="2020-11-10T18:14:18.450" v="195" actId="14100"/>
          <ac:picMkLst>
            <pc:docMk/>
            <pc:sldMk cId="4208476219" sldId="268"/>
            <ac:picMk id="3" creationId="{789E56EF-E08B-437B-B0C7-C52F7C38AF08}"/>
          </ac:picMkLst>
        </pc:picChg>
      </pc:sldChg>
      <pc:sldChg chg="addSp modSp new del mod setBg">
        <pc:chgData name="Hannah Beatty" userId="0d7ccdab-feff-4ab1-bc18-308e87b700b6" providerId="ADAL" clId="{2AB4CFC6-E658-4860-9393-1BE5A25B1056}" dt="2020-11-10T20:40:24.313" v="915" actId="47"/>
        <pc:sldMkLst>
          <pc:docMk/>
          <pc:sldMk cId="2592112623" sldId="269"/>
        </pc:sldMkLst>
        <pc:spChg chg="add">
          <ac:chgData name="Hannah Beatty" userId="0d7ccdab-feff-4ab1-bc18-308e87b700b6" providerId="ADAL" clId="{2AB4CFC6-E658-4860-9393-1BE5A25B1056}" dt="2020-11-10T18:03:43.929" v="190" actId="26606"/>
          <ac:spMkLst>
            <pc:docMk/>
            <pc:sldMk cId="2592112623" sldId="269"/>
            <ac:spMk id="8" creationId="{42A4FC2C-047E-45A5-965D-8E1E3BF09BC6}"/>
          </ac:spMkLst>
        </pc:spChg>
        <pc:picChg chg="add mod">
          <ac:chgData name="Hannah Beatty" userId="0d7ccdab-feff-4ab1-bc18-308e87b700b6" providerId="ADAL" clId="{2AB4CFC6-E658-4860-9393-1BE5A25B1056}" dt="2020-11-10T18:03:43.929" v="190" actId="26606"/>
          <ac:picMkLst>
            <pc:docMk/>
            <pc:sldMk cId="2592112623" sldId="269"/>
            <ac:picMk id="3" creationId="{519F90D2-6914-4D8B-9FEA-1CFF0066AF42}"/>
          </ac:picMkLst>
        </pc:picChg>
      </pc:sldChg>
      <pc:sldChg chg="addSp delSp modSp new del mod setBg setClrOvrMap">
        <pc:chgData name="Hannah Beatty" userId="0d7ccdab-feff-4ab1-bc18-308e87b700b6" providerId="ADAL" clId="{2AB4CFC6-E658-4860-9393-1BE5A25B1056}" dt="2020-11-10T20:29:53.067" v="823" actId="47"/>
        <pc:sldMkLst>
          <pc:docMk/>
          <pc:sldMk cId="3785473809" sldId="270"/>
        </pc:sldMkLst>
        <pc:spChg chg="add del mod ord">
          <ac:chgData name="Hannah Beatty" userId="0d7ccdab-feff-4ab1-bc18-308e87b700b6" providerId="ADAL" clId="{2AB4CFC6-E658-4860-9393-1BE5A25B1056}" dt="2020-11-10T18:50:34.736" v="798" actId="20577"/>
          <ac:spMkLst>
            <pc:docMk/>
            <pc:sldMk cId="3785473809" sldId="270"/>
            <ac:spMk id="2" creationId="{0DCAD9D3-9849-4783-ABC5-4B011610096D}"/>
          </ac:spMkLst>
        </pc:spChg>
        <pc:spChg chg="add del">
          <ac:chgData name="Hannah Beatty" userId="0d7ccdab-feff-4ab1-bc18-308e87b700b6" providerId="ADAL" clId="{2AB4CFC6-E658-4860-9393-1BE5A25B1056}" dt="2020-11-10T18:16:12.326" v="275" actId="26606"/>
          <ac:spMkLst>
            <pc:docMk/>
            <pc:sldMk cId="3785473809" sldId="270"/>
            <ac:spMk id="9" creationId="{870A1295-61BC-4214-AA3E-D396673024D0}"/>
          </ac:spMkLst>
        </pc:spChg>
        <pc:spChg chg="add del">
          <ac:chgData name="Hannah Beatty" userId="0d7ccdab-feff-4ab1-bc18-308e87b700b6" providerId="ADAL" clId="{2AB4CFC6-E658-4860-9393-1BE5A25B1056}" dt="2020-11-10T18:16:20.320" v="277" actId="26606"/>
          <ac:spMkLst>
            <pc:docMk/>
            <pc:sldMk cId="3785473809" sldId="270"/>
            <ac:spMk id="17" creationId="{5A59F003-E00A-43F9-91DC-CC54E3B87466}"/>
          </ac:spMkLst>
        </pc:spChg>
        <pc:spChg chg="add del">
          <ac:chgData name="Hannah Beatty" userId="0d7ccdab-feff-4ab1-bc18-308e87b700b6" providerId="ADAL" clId="{2AB4CFC6-E658-4860-9393-1BE5A25B1056}" dt="2020-11-10T18:16:20.320" v="277" actId="26606"/>
          <ac:spMkLst>
            <pc:docMk/>
            <pc:sldMk cId="3785473809" sldId="270"/>
            <ac:spMk id="18" creationId="{D74A4382-E3AD-430A-9A1F-DFA3E0E77A7D}"/>
          </ac:spMkLst>
        </pc:spChg>
        <pc:spChg chg="add del">
          <ac:chgData name="Hannah Beatty" userId="0d7ccdab-feff-4ab1-bc18-308e87b700b6" providerId="ADAL" clId="{2AB4CFC6-E658-4860-9393-1BE5A25B1056}" dt="2020-11-10T18:16:20.320" v="277" actId="26606"/>
          <ac:spMkLst>
            <pc:docMk/>
            <pc:sldMk cId="3785473809" sldId="270"/>
            <ac:spMk id="19" creationId="{79F40191-0F44-4FD1-82CC-ACB507C14BE6}"/>
          </ac:spMkLst>
        </pc:spChg>
        <pc:spChg chg="add">
          <ac:chgData name="Hannah Beatty" userId="0d7ccdab-feff-4ab1-bc18-308e87b700b6" providerId="ADAL" clId="{2AB4CFC6-E658-4860-9393-1BE5A25B1056}" dt="2020-11-10T18:16:20.333" v="278" actId="26606"/>
          <ac:spMkLst>
            <pc:docMk/>
            <pc:sldMk cId="3785473809" sldId="270"/>
            <ac:spMk id="21" creationId="{870A1295-61BC-4214-AA3E-D396673024D0}"/>
          </ac:spMkLst>
        </pc:spChg>
        <pc:grpChg chg="add del">
          <ac:chgData name="Hannah Beatty" userId="0d7ccdab-feff-4ab1-bc18-308e87b700b6" providerId="ADAL" clId="{2AB4CFC6-E658-4860-9393-1BE5A25B1056}" dt="2020-11-10T18:16:12.326" v="275" actId="26606"/>
          <ac:grpSpMkLst>
            <pc:docMk/>
            <pc:sldMk cId="3785473809" sldId="270"/>
            <ac:grpSpMk id="11" creationId="{0B139475-2B26-4CA9-9413-DE741E49F7BB}"/>
          </ac:grpSpMkLst>
        </pc:grpChg>
        <pc:grpChg chg="add">
          <ac:chgData name="Hannah Beatty" userId="0d7ccdab-feff-4ab1-bc18-308e87b700b6" providerId="ADAL" clId="{2AB4CFC6-E658-4860-9393-1BE5A25B1056}" dt="2020-11-10T18:16:20.333" v="278" actId="26606"/>
          <ac:grpSpMkLst>
            <pc:docMk/>
            <pc:sldMk cId="3785473809" sldId="270"/>
            <ac:grpSpMk id="22" creationId="{0B139475-2B26-4CA9-9413-DE741E49F7BB}"/>
          </ac:grpSpMkLst>
        </pc:grpChg>
        <pc:picChg chg="add del mod">
          <ac:chgData name="Hannah Beatty" userId="0d7ccdab-feff-4ab1-bc18-308e87b700b6" providerId="ADAL" clId="{2AB4CFC6-E658-4860-9393-1BE5A25B1056}" dt="2020-11-10T18:50:36.642" v="799" actId="478"/>
          <ac:picMkLst>
            <pc:docMk/>
            <pc:sldMk cId="3785473809" sldId="270"/>
            <ac:picMk id="4" creationId="{E1E36DB5-C817-47E1-8C48-1DED79C97C00}"/>
          </ac:picMkLst>
        </pc:picChg>
      </pc:sldChg>
      <pc:sldChg chg="add del ord">
        <pc:chgData name="Hannah Beatty" userId="0d7ccdab-feff-4ab1-bc18-308e87b700b6" providerId="ADAL" clId="{2AB4CFC6-E658-4860-9393-1BE5A25B1056}" dt="2020-11-10T20:40:23.485" v="914" actId="47"/>
        <pc:sldMkLst>
          <pc:docMk/>
          <pc:sldMk cId="1724691840" sldId="271"/>
        </pc:sldMkLst>
      </pc:sldChg>
      <pc:sldChg chg="add del ord">
        <pc:chgData name="Hannah Beatty" userId="0d7ccdab-feff-4ab1-bc18-308e87b700b6" providerId="ADAL" clId="{2AB4CFC6-E658-4860-9393-1BE5A25B1056}" dt="2020-11-10T20:40:26.103" v="916" actId="47"/>
        <pc:sldMkLst>
          <pc:docMk/>
          <pc:sldMk cId="465610613" sldId="272"/>
        </pc:sldMkLst>
      </pc:sldChg>
      <pc:sldChg chg="addSp delSp modSp new mod">
        <pc:chgData name="Hannah Beatty" userId="0d7ccdab-feff-4ab1-bc18-308e87b700b6" providerId="ADAL" clId="{2AB4CFC6-E658-4860-9393-1BE5A25B1056}" dt="2020-11-11T15:14:31.072" v="1124"/>
        <pc:sldMkLst>
          <pc:docMk/>
          <pc:sldMk cId="2817909105" sldId="273"/>
        </pc:sldMkLst>
        <pc:spChg chg="add mod">
          <ac:chgData name="Hannah Beatty" userId="0d7ccdab-feff-4ab1-bc18-308e87b700b6" providerId="ADAL" clId="{2AB4CFC6-E658-4860-9393-1BE5A25B1056}" dt="2020-11-11T15:13:34.534" v="1123" actId="313"/>
          <ac:spMkLst>
            <pc:docMk/>
            <pc:sldMk cId="2817909105" sldId="273"/>
            <ac:spMk id="2" creationId="{E725D3C1-9486-4A2A-A4E4-19155255F6F0}"/>
          </ac:spMkLst>
        </pc:spChg>
        <pc:picChg chg="del mod">
          <ac:chgData name="Hannah Beatty" userId="0d7ccdab-feff-4ab1-bc18-308e87b700b6" providerId="ADAL" clId="{2AB4CFC6-E658-4860-9393-1BE5A25B1056}" dt="2020-11-11T15:14:31.072" v="1124"/>
          <ac:picMkLst>
            <pc:docMk/>
            <pc:sldMk cId="2817909105" sldId="273"/>
            <ac:picMk id="3" creationId="{A9588CC4-058E-436B-9250-B31CAE42CF9E}"/>
          </ac:picMkLst>
        </pc:picChg>
        <pc:picChg chg="add mod ord modCrop">
          <ac:chgData name="Hannah Beatty" userId="0d7ccdab-feff-4ab1-bc18-308e87b700b6" providerId="ADAL" clId="{2AB4CFC6-E658-4860-9393-1BE5A25B1056}" dt="2020-11-10T18:22:19.547" v="436" actId="732"/>
          <ac:picMkLst>
            <pc:docMk/>
            <pc:sldMk cId="2817909105" sldId="273"/>
            <ac:picMk id="4" creationId="{FD6C7D81-1B58-4C9B-9E96-CCCEEB2BC956}"/>
          </ac:picMkLst>
        </pc:picChg>
      </pc:sldChg>
      <pc:sldChg chg="add del ord">
        <pc:chgData name="Hannah Beatty" userId="0d7ccdab-feff-4ab1-bc18-308e87b700b6" providerId="ADAL" clId="{2AB4CFC6-E658-4860-9393-1BE5A25B1056}" dt="2020-11-11T15:14:44.621" v="1125" actId="47"/>
        <pc:sldMkLst>
          <pc:docMk/>
          <pc:sldMk cId="3010888760" sldId="274"/>
        </pc:sldMkLst>
      </pc:sldChg>
      <pc:sldChg chg="addSp delSp modSp new mod setBg">
        <pc:chgData name="Hannah Beatty" userId="0d7ccdab-feff-4ab1-bc18-308e87b700b6" providerId="ADAL" clId="{2AB4CFC6-E658-4860-9393-1BE5A25B1056}" dt="2020-11-11T15:16:25.730" v="1399" actId="207"/>
        <pc:sldMkLst>
          <pc:docMk/>
          <pc:sldMk cId="1375350711" sldId="275"/>
        </pc:sldMkLst>
        <pc:spChg chg="add mod">
          <ac:chgData name="Hannah Beatty" userId="0d7ccdab-feff-4ab1-bc18-308e87b700b6" providerId="ADAL" clId="{2AB4CFC6-E658-4860-9393-1BE5A25B1056}" dt="2020-11-11T15:16:25.730" v="1399" actId="207"/>
          <ac:spMkLst>
            <pc:docMk/>
            <pc:sldMk cId="1375350711" sldId="275"/>
            <ac:spMk id="8" creationId="{9BA24869-F41A-49CA-90B0-1B86FADB877D}"/>
          </ac:spMkLst>
        </pc:spChg>
        <pc:spChg chg="add">
          <ac:chgData name="Hannah Beatty" userId="0d7ccdab-feff-4ab1-bc18-308e87b700b6" providerId="ADAL" clId="{2AB4CFC6-E658-4860-9393-1BE5A25B1056}" dt="2020-11-10T18:28:32.431" v="458" actId="26606"/>
          <ac:spMkLst>
            <pc:docMk/>
            <pc:sldMk cId="1375350711" sldId="275"/>
            <ac:spMk id="12" creationId="{80CCAACE-815D-4A79-875A-B7EFC28F7D2B}"/>
          </ac:spMkLst>
        </pc:spChg>
        <pc:picChg chg="add del mod modCrop">
          <ac:chgData name="Hannah Beatty" userId="0d7ccdab-feff-4ab1-bc18-308e87b700b6" providerId="ADAL" clId="{2AB4CFC6-E658-4860-9393-1BE5A25B1056}" dt="2020-11-10T18:28:05.893" v="450" actId="478"/>
          <ac:picMkLst>
            <pc:docMk/>
            <pc:sldMk cId="1375350711" sldId="275"/>
            <ac:picMk id="3" creationId="{B5BF0463-9091-4777-992B-95F6FC7F0301}"/>
          </ac:picMkLst>
        </pc:picChg>
        <pc:picChg chg="add mod ord">
          <ac:chgData name="Hannah Beatty" userId="0d7ccdab-feff-4ab1-bc18-308e87b700b6" providerId="ADAL" clId="{2AB4CFC6-E658-4860-9393-1BE5A25B1056}" dt="2020-11-11T15:16:12.840" v="1397" actId="1076"/>
          <ac:picMkLst>
            <pc:docMk/>
            <pc:sldMk cId="1375350711" sldId="275"/>
            <ac:picMk id="5" creationId="{DFE45F95-4FD0-49B8-AB4A-A14E4A17AE53}"/>
          </ac:picMkLst>
        </pc:picChg>
        <pc:picChg chg="add del mod modCrop">
          <ac:chgData name="Hannah Beatty" userId="0d7ccdab-feff-4ab1-bc18-308e87b700b6" providerId="ADAL" clId="{2AB4CFC6-E658-4860-9393-1BE5A25B1056}" dt="2020-11-11T15:15:46.079" v="1388" actId="478"/>
          <ac:picMkLst>
            <pc:docMk/>
            <pc:sldMk cId="1375350711" sldId="275"/>
            <ac:picMk id="7" creationId="{F8D3C50A-B727-4D07-9FD6-71F3C2C2DD76}"/>
          </ac:picMkLst>
        </pc:picChg>
      </pc:sldChg>
      <pc:sldChg chg="addSp delSp modSp new del mod">
        <pc:chgData name="Hannah Beatty" userId="0d7ccdab-feff-4ab1-bc18-308e87b700b6" providerId="ADAL" clId="{2AB4CFC6-E658-4860-9393-1BE5A25B1056}" dt="2020-11-11T15:16:39.600" v="1403" actId="47"/>
        <pc:sldMkLst>
          <pc:docMk/>
          <pc:sldMk cId="680005439" sldId="276"/>
        </pc:sldMkLst>
        <pc:picChg chg="add del mod">
          <ac:chgData name="Hannah Beatty" userId="0d7ccdab-feff-4ab1-bc18-308e87b700b6" providerId="ADAL" clId="{2AB4CFC6-E658-4860-9393-1BE5A25B1056}" dt="2020-11-10T18:29:07.872" v="463" actId="478"/>
          <ac:picMkLst>
            <pc:docMk/>
            <pc:sldMk cId="680005439" sldId="276"/>
            <ac:picMk id="3" creationId="{3B92429B-CF2C-4281-83AF-319163253B42}"/>
          </ac:picMkLst>
        </pc:picChg>
        <pc:picChg chg="add mod">
          <ac:chgData name="Hannah Beatty" userId="0d7ccdab-feff-4ab1-bc18-308e87b700b6" providerId="ADAL" clId="{2AB4CFC6-E658-4860-9393-1BE5A25B1056}" dt="2020-11-10T18:32:55.302" v="466" actId="962"/>
          <ac:picMkLst>
            <pc:docMk/>
            <pc:sldMk cId="680005439" sldId="276"/>
            <ac:picMk id="5" creationId="{5EFE5FEA-6487-4311-8AC7-7B4CAEB522B4}"/>
          </ac:picMkLst>
        </pc:picChg>
      </pc:sldChg>
      <pc:sldChg chg="add del ord">
        <pc:chgData name="Hannah Beatty" userId="0d7ccdab-feff-4ab1-bc18-308e87b700b6" providerId="ADAL" clId="{2AB4CFC6-E658-4860-9393-1BE5A25B1056}" dt="2020-11-11T15:17:41.185" v="1520" actId="47"/>
        <pc:sldMkLst>
          <pc:docMk/>
          <pc:sldMk cId="310501069" sldId="277"/>
        </pc:sldMkLst>
      </pc:sldChg>
      <pc:sldChg chg="add del ord">
        <pc:chgData name="Hannah Beatty" userId="0d7ccdab-feff-4ab1-bc18-308e87b700b6" providerId="ADAL" clId="{2AB4CFC6-E658-4860-9393-1BE5A25B1056}" dt="2020-11-11T15:17:43.032" v="1521" actId="47"/>
        <pc:sldMkLst>
          <pc:docMk/>
          <pc:sldMk cId="1985759544" sldId="278"/>
        </pc:sldMkLst>
      </pc:sldChg>
      <pc:sldChg chg="addSp modSp new mod">
        <pc:chgData name="Hannah Beatty" userId="0d7ccdab-feff-4ab1-bc18-308e87b700b6" providerId="ADAL" clId="{2AB4CFC6-E658-4860-9393-1BE5A25B1056}" dt="2020-11-11T15:17:19.409" v="1519" actId="313"/>
        <pc:sldMkLst>
          <pc:docMk/>
          <pc:sldMk cId="234346197" sldId="279"/>
        </pc:sldMkLst>
        <pc:spChg chg="add mod">
          <ac:chgData name="Hannah Beatty" userId="0d7ccdab-feff-4ab1-bc18-308e87b700b6" providerId="ADAL" clId="{2AB4CFC6-E658-4860-9393-1BE5A25B1056}" dt="2020-11-11T15:17:19.409" v="1519" actId="313"/>
          <ac:spMkLst>
            <pc:docMk/>
            <pc:sldMk cId="234346197" sldId="279"/>
            <ac:spMk id="2" creationId="{7F87E6ED-1AD1-4421-8F4C-48FF4437CA02}"/>
          </ac:spMkLst>
        </pc:spChg>
        <pc:picChg chg="add mod ord">
          <ac:chgData name="Hannah Beatty" userId="0d7ccdab-feff-4ab1-bc18-308e87b700b6" providerId="ADAL" clId="{2AB4CFC6-E658-4860-9393-1BE5A25B1056}" dt="2020-11-10T18:38:42.421" v="738" actId="167"/>
          <ac:picMkLst>
            <pc:docMk/>
            <pc:sldMk cId="234346197" sldId="279"/>
            <ac:picMk id="4" creationId="{6E313358-54B3-4C92-989B-E8211D5E9078}"/>
          </ac:picMkLst>
        </pc:picChg>
      </pc:sldChg>
      <pc:sldChg chg="modSp add mod ord">
        <pc:chgData name="Hannah Beatty" userId="0d7ccdab-feff-4ab1-bc18-308e87b700b6" providerId="ADAL" clId="{2AB4CFC6-E658-4860-9393-1BE5A25B1056}" dt="2020-11-10T20:29:51.295" v="822"/>
        <pc:sldMkLst>
          <pc:docMk/>
          <pc:sldMk cId="3422530092" sldId="280"/>
        </pc:sldMkLst>
        <pc:spChg chg="mod">
          <ac:chgData name="Hannah Beatty" userId="0d7ccdab-feff-4ab1-bc18-308e87b700b6" providerId="ADAL" clId="{2AB4CFC6-E658-4860-9393-1BE5A25B1056}" dt="2020-11-10T20:20:46.521" v="820" actId="1076"/>
          <ac:spMkLst>
            <pc:docMk/>
            <pc:sldMk cId="3422530092" sldId="280"/>
            <ac:spMk id="2" creationId="{43B6A5EB-7C61-4214-AD57-B6E1F016D0A2}"/>
          </ac:spMkLst>
        </pc:spChg>
      </pc:sldChg>
      <pc:sldChg chg="add del ord">
        <pc:chgData name="Hannah Beatty" userId="0d7ccdab-feff-4ab1-bc18-308e87b700b6" providerId="ADAL" clId="{2AB4CFC6-E658-4860-9393-1BE5A25B1056}" dt="2020-11-10T20:39:55.702" v="913" actId="47"/>
        <pc:sldMkLst>
          <pc:docMk/>
          <pc:sldMk cId="932745528" sldId="281"/>
        </pc:sldMkLst>
      </pc:sldChg>
      <pc:sldChg chg="addSp delSp modSp new mod setBg">
        <pc:chgData name="Hannah Beatty" userId="0d7ccdab-feff-4ab1-bc18-308e87b700b6" providerId="ADAL" clId="{2AB4CFC6-E658-4860-9393-1BE5A25B1056}" dt="2020-11-10T20:33:43.769" v="905" actId="207"/>
        <pc:sldMkLst>
          <pc:docMk/>
          <pc:sldMk cId="1419640003" sldId="282"/>
        </pc:sldMkLst>
        <pc:spChg chg="add del">
          <ac:chgData name="Hannah Beatty" userId="0d7ccdab-feff-4ab1-bc18-308e87b700b6" providerId="ADAL" clId="{2AB4CFC6-E658-4860-9393-1BE5A25B1056}" dt="2020-11-10T20:32:28.974" v="883" actId="22"/>
          <ac:spMkLst>
            <pc:docMk/>
            <pc:sldMk cId="1419640003" sldId="282"/>
            <ac:spMk id="3" creationId="{CC2CAC8A-EEB0-4EFD-ACB3-7884A5F407CD}"/>
          </ac:spMkLst>
        </pc:spChg>
        <pc:spChg chg="add mod">
          <ac:chgData name="Hannah Beatty" userId="0d7ccdab-feff-4ab1-bc18-308e87b700b6" providerId="ADAL" clId="{2AB4CFC6-E658-4860-9393-1BE5A25B1056}" dt="2020-11-10T20:33:43.769" v="905" actId="207"/>
          <ac:spMkLst>
            <pc:docMk/>
            <pc:sldMk cId="1419640003" sldId="282"/>
            <ac:spMk id="7" creationId="{7F0C6A14-1069-4CF3-B692-7A543CD5A2A2}"/>
          </ac:spMkLst>
        </pc:spChg>
        <pc:picChg chg="add mod">
          <ac:chgData name="Hannah Beatty" userId="0d7ccdab-feff-4ab1-bc18-308e87b700b6" providerId="ADAL" clId="{2AB4CFC6-E658-4860-9393-1BE5A25B1056}" dt="2020-11-10T20:33:29.007" v="900" actId="1076"/>
          <ac:picMkLst>
            <pc:docMk/>
            <pc:sldMk cId="1419640003" sldId="282"/>
            <ac:picMk id="5" creationId="{675F2E89-294C-4E3A-A7DD-69E129F80DEC}"/>
          </ac:picMkLst>
        </pc:picChg>
      </pc:sldChg>
      <pc:sldChg chg="add ord">
        <pc:chgData name="Hannah Beatty" userId="0d7ccdab-feff-4ab1-bc18-308e87b700b6" providerId="ADAL" clId="{2AB4CFC6-E658-4860-9393-1BE5A25B1056}" dt="2020-11-10T20:39:52.710" v="912"/>
        <pc:sldMkLst>
          <pc:docMk/>
          <pc:sldMk cId="2681834039" sldId="283"/>
        </pc:sldMkLst>
      </pc:sldChg>
      <pc:sldChg chg="new del">
        <pc:chgData name="Hannah Beatty" userId="0d7ccdab-feff-4ab1-bc18-308e87b700b6" providerId="ADAL" clId="{2AB4CFC6-E658-4860-9393-1BE5A25B1056}" dt="2020-11-11T15:12:45.931" v="1023" actId="47"/>
        <pc:sldMkLst>
          <pc:docMk/>
          <pc:sldMk cId="676265008" sldId="284"/>
        </pc:sldMkLst>
      </pc:sldChg>
      <pc:sldChg chg="add ord">
        <pc:chgData name="Hannah Beatty" userId="0d7ccdab-feff-4ab1-bc18-308e87b700b6" providerId="ADAL" clId="{2AB4CFC6-E658-4860-9393-1BE5A25B1056}" dt="2020-11-11T15:12:43.465" v="1022"/>
        <pc:sldMkLst>
          <pc:docMk/>
          <pc:sldMk cId="730979316" sldId="285"/>
        </pc:sldMkLst>
      </pc:sldChg>
      <pc:sldChg chg="add ord">
        <pc:chgData name="Hannah Beatty" userId="0d7ccdab-feff-4ab1-bc18-308e87b700b6" providerId="ADAL" clId="{2AB4CFC6-E658-4860-9393-1BE5A25B1056}" dt="2020-11-11T15:16:38.034" v="1402"/>
        <pc:sldMkLst>
          <pc:docMk/>
          <pc:sldMk cId="3138540005" sldId="286"/>
        </pc:sldMkLst>
      </pc:sldChg>
      <pc:sldChg chg="add ord">
        <pc:chgData name="Hannah Beatty" userId="0d7ccdab-feff-4ab1-bc18-308e87b700b6" providerId="ADAL" clId="{2AB4CFC6-E658-4860-9393-1BE5A25B1056}" dt="2020-11-11T15:17:50.559" v="1524"/>
        <pc:sldMkLst>
          <pc:docMk/>
          <pc:sldMk cId="1378310198" sldId="287"/>
        </pc:sldMkLst>
      </pc:sldChg>
      <pc:sldChg chg="add ord">
        <pc:chgData name="Hannah Beatty" userId="0d7ccdab-feff-4ab1-bc18-308e87b700b6" providerId="ADAL" clId="{2AB4CFC6-E658-4860-9393-1BE5A25B1056}" dt="2020-11-11T15:17:57.526" v="1527"/>
        <pc:sldMkLst>
          <pc:docMk/>
          <pc:sldMk cId="2276469718" sldId="288"/>
        </pc:sldMkLst>
      </pc:sldChg>
      <pc:sldChg chg="addSp modSp mod ord setBg modAnim">
        <pc:chgData name="Hannah Beatty" userId="0d7ccdab-feff-4ab1-bc18-308e87b700b6" providerId="ADAL" clId="{2AB4CFC6-E658-4860-9393-1BE5A25B1056}" dt="2020-11-17T01:23:32.558" v="1536" actId="14100"/>
        <pc:sldMkLst>
          <pc:docMk/>
          <pc:sldMk cId="3706445135" sldId="289"/>
        </pc:sldMkLst>
        <pc:picChg chg="add mod">
          <ac:chgData name="Hannah Beatty" userId="0d7ccdab-feff-4ab1-bc18-308e87b700b6" providerId="ADAL" clId="{2AB4CFC6-E658-4860-9393-1BE5A25B1056}" dt="2020-11-17T01:23:32.558" v="1536" actId="14100"/>
          <ac:picMkLst>
            <pc:docMk/>
            <pc:sldMk cId="3706445135" sldId="289"/>
            <ac:picMk id="2" creationId="{D1BE0A61-D3A8-46D1-ADD3-077C2C749DD4}"/>
          </ac:picMkLst>
        </pc:picChg>
      </pc:sldChg>
      <pc:sldChg chg="setBg">
        <pc:chgData name="Hannah Beatty" userId="0d7ccdab-feff-4ab1-bc18-308e87b700b6" providerId="ADAL" clId="{2AB4CFC6-E658-4860-9393-1BE5A25B1056}" dt="2020-11-11T21:14:49.600" v="1528"/>
        <pc:sldMkLst>
          <pc:docMk/>
          <pc:sldMk cId="2650030467" sldId="291"/>
        </pc:sldMkLst>
      </pc:sldChg>
      <pc:sldChg chg="addSp delSp modSp mod ord setBg modAnim">
        <pc:chgData name="Hannah Beatty" userId="0d7ccdab-feff-4ab1-bc18-308e87b700b6" providerId="ADAL" clId="{2AB4CFC6-E658-4860-9393-1BE5A25B1056}" dt="2020-11-17T01:25:12.568" v="1548"/>
        <pc:sldMkLst>
          <pc:docMk/>
          <pc:sldMk cId="1103939503" sldId="300"/>
        </pc:sldMkLst>
        <pc:spChg chg="add del">
          <ac:chgData name="Hannah Beatty" userId="0d7ccdab-feff-4ab1-bc18-308e87b700b6" providerId="ADAL" clId="{2AB4CFC6-E658-4860-9393-1BE5A25B1056}" dt="2020-11-17T01:24:01.153" v="1539" actId="26606"/>
          <ac:spMkLst>
            <pc:docMk/>
            <pc:sldMk cId="1103939503" sldId="300"/>
            <ac:spMk id="7" creationId="{32BC26D8-82FB-445E-AA49-62A77D7C1EE0}"/>
          </ac:spMkLst>
        </pc:spChg>
        <pc:spChg chg="add del">
          <ac:chgData name="Hannah Beatty" userId="0d7ccdab-feff-4ab1-bc18-308e87b700b6" providerId="ADAL" clId="{2AB4CFC6-E658-4860-9393-1BE5A25B1056}" dt="2020-11-17T01:24:01.153" v="1539" actId="26606"/>
          <ac:spMkLst>
            <pc:docMk/>
            <pc:sldMk cId="1103939503" sldId="300"/>
            <ac:spMk id="9" creationId="{CB44330D-EA18-4254-AA95-EB49948539B8}"/>
          </ac:spMkLst>
        </pc:spChg>
        <pc:picChg chg="add mod">
          <ac:chgData name="Hannah Beatty" userId="0d7ccdab-feff-4ab1-bc18-308e87b700b6" providerId="ADAL" clId="{2AB4CFC6-E658-4860-9393-1BE5A25B1056}" dt="2020-11-17T01:24:09.875" v="1543" actId="1076"/>
          <ac:picMkLst>
            <pc:docMk/>
            <pc:sldMk cId="1103939503" sldId="300"/>
            <ac:picMk id="2" creationId="{84C8369E-13DD-45E3-BF54-FEAF134A6192}"/>
          </ac:picMkLst>
        </pc:picChg>
      </pc:sldChg>
      <pc:sldChg chg="modSp mod">
        <pc:chgData name="Hannah Beatty" userId="0d7ccdab-feff-4ab1-bc18-308e87b700b6" providerId="ADAL" clId="{2AB4CFC6-E658-4860-9393-1BE5A25B1056}" dt="2020-11-17T17:21:04.462" v="1924" actId="20577"/>
        <pc:sldMkLst>
          <pc:docMk/>
          <pc:sldMk cId="3923376336" sldId="331"/>
        </pc:sldMkLst>
        <pc:spChg chg="mod">
          <ac:chgData name="Hannah Beatty" userId="0d7ccdab-feff-4ab1-bc18-308e87b700b6" providerId="ADAL" clId="{2AB4CFC6-E658-4860-9393-1BE5A25B1056}" dt="2020-11-17T17:21:04.462" v="1924" actId="20577"/>
          <ac:spMkLst>
            <pc:docMk/>
            <pc:sldMk cId="3923376336" sldId="331"/>
            <ac:spMk id="2" creationId="{E725D3C1-9486-4A2A-A4E4-19155255F6F0}"/>
          </ac:spMkLst>
        </pc:spChg>
      </pc:sldChg>
      <pc:sldChg chg="addSp modSp new mod ord setBg">
        <pc:chgData name="Hannah Beatty" userId="0d7ccdab-feff-4ab1-bc18-308e87b700b6" providerId="ADAL" clId="{2AB4CFC6-E658-4860-9393-1BE5A25B1056}" dt="2020-11-17T01:25:52.903" v="1551" actId="26606"/>
        <pc:sldMkLst>
          <pc:docMk/>
          <pc:sldMk cId="1239532082" sldId="332"/>
        </pc:sldMkLst>
        <pc:spChg chg="add">
          <ac:chgData name="Hannah Beatty" userId="0d7ccdab-feff-4ab1-bc18-308e87b700b6" providerId="ADAL" clId="{2AB4CFC6-E658-4860-9393-1BE5A25B1056}" dt="2020-11-17T01:25:52.903" v="1551" actId="26606"/>
          <ac:spMkLst>
            <pc:docMk/>
            <pc:sldMk cId="1239532082" sldId="332"/>
            <ac:spMk id="71" creationId="{42A4FC2C-047E-45A5-965D-8E1E3BF09BC6}"/>
          </ac:spMkLst>
        </pc:spChg>
        <pc:picChg chg="add mod">
          <ac:chgData name="Hannah Beatty" userId="0d7ccdab-feff-4ab1-bc18-308e87b700b6" providerId="ADAL" clId="{2AB4CFC6-E658-4860-9393-1BE5A25B1056}" dt="2020-11-17T01:25:52.903" v="1551" actId="26606"/>
          <ac:picMkLst>
            <pc:docMk/>
            <pc:sldMk cId="1239532082" sldId="332"/>
            <ac:picMk id="1026" creationId="{55220604-8A5C-4FC4-8878-B9CC3200DB92}"/>
          </ac:picMkLst>
        </pc:picChg>
      </pc:sldChg>
      <pc:sldChg chg="addSp delSp modSp new del mod setBg">
        <pc:chgData name="Hannah Beatty" userId="0d7ccdab-feff-4ab1-bc18-308e87b700b6" providerId="ADAL" clId="{2AB4CFC6-E658-4860-9393-1BE5A25B1056}" dt="2020-11-17T16:50:27.615" v="1920" actId="47"/>
        <pc:sldMkLst>
          <pc:docMk/>
          <pc:sldMk cId="1950574927" sldId="333"/>
        </pc:sldMkLst>
        <pc:spChg chg="add del mod">
          <ac:chgData name="Hannah Beatty" userId="0d7ccdab-feff-4ab1-bc18-308e87b700b6" providerId="ADAL" clId="{2AB4CFC6-E658-4860-9393-1BE5A25B1056}" dt="2020-11-17T01:32:20.037" v="1700" actId="21"/>
          <ac:spMkLst>
            <pc:docMk/>
            <pc:sldMk cId="1950574927" sldId="333"/>
            <ac:spMk id="4" creationId="{525F50B9-6ACB-41A6-A281-CD2D547DDD7B}"/>
          </ac:spMkLst>
        </pc:spChg>
        <pc:spChg chg="add del mod">
          <ac:chgData name="Hannah Beatty" userId="0d7ccdab-feff-4ab1-bc18-308e87b700b6" providerId="ADAL" clId="{2AB4CFC6-E658-4860-9393-1BE5A25B1056}" dt="2020-11-17T01:32:20.037" v="1700" actId="21"/>
          <ac:spMkLst>
            <pc:docMk/>
            <pc:sldMk cId="1950574927" sldId="333"/>
            <ac:spMk id="5" creationId="{8C654213-389D-41A7-BBB1-B5B4A3BBFB35}"/>
          </ac:spMkLst>
        </pc:spChg>
        <pc:spChg chg="add mod">
          <ac:chgData name="Hannah Beatty" userId="0d7ccdab-feff-4ab1-bc18-308e87b700b6" providerId="ADAL" clId="{2AB4CFC6-E658-4860-9393-1BE5A25B1056}" dt="2020-11-17T01:33:46.685" v="1718" actId="115"/>
          <ac:spMkLst>
            <pc:docMk/>
            <pc:sldMk cId="1950574927" sldId="333"/>
            <ac:spMk id="9" creationId="{D354EDF9-533F-43D6-84B2-6D14035860F6}"/>
          </ac:spMkLst>
        </pc:spChg>
        <pc:spChg chg="add mod">
          <ac:chgData name="Hannah Beatty" userId="0d7ccdab-feff-4ab1-bc18-308e87b700b6" providerId="ADAL" clId="{2AB4CFC6-E658-4860-9393-1BE5A25B1056}" dt="2020-11-17T01:33:48.598" v="1719" actId="115"/>
          <ac:spMkLst>
            <pc:docMk/>
            <pc:sldMk cId="1950574927" sldId="333"/>
            <ac:spMk id="11" creationId="{56DBCC22-DEC0-49BC-AC3C-32CF42573FAA}"/>
          </ac:spMkLst>
        </pc:spChg>
        <pc:picChg chg="add del mod modCrop">
          <ac:chgData name="Hannah Beatty" userId="0d7ccdab-feff-4ab1-bc18-308e87b700b6" providerId="ADAL" clId="{2AB4CFC6-E658-4860-9393-1BE5A25B1056}" dt="2020-11-17T01:31:47.977" v="1696" actId="478"/>
          <ac:picMkLst>
            <pc:docMk/>
            <pc:sldMk cId="1950574927" sldId="333"/>
            <ac:picMk id="3" creationId="{6E339F7B-BF4D-4DED-88F9-70C49D528F0E}"/>
          </ac:picMkLst>
        </pc:picChg>
        <pc:picChg chg="add mod modCrop">
          <ac:chgData name="Hannah Beatty" userId="0d7ccdab-feff-4ab1-bc18-308e87b700b6" providerId="ADAL" clId="{2AB4CFC6-E658-4860-9393-1BE5A25B1056}" dt="2020-11-17T01:32:58.485" v="1709" actId="14100"/>
          <ac:picMkLst>
            <pc:docMk/>
            <pc:sldMk cId="1950574927" sldId="333"/>
            <ac:picMk id="7" creationId="{39418B8F-36BC-4BDE-85C5-5FA57B3F88A0}"/>
          </ac:picMkLst>
        </pc:picChg>
      </pc:sldChg>
      <pc:sldChg chg="addSp delSp modSp new mod setBg modAnim">
        <pc:chgData name="Hannah Beatty" userId="0d7ccdab-feff-4ab1-bc18-308e87b700b6" providerId="ADAL" clId="{2AB4CFC6-E658-4860-9393-1BE5A25B1056}" dt="2020-11-17T01:48:04.621" v="1916" actId="1076"/>
        <pc:sldMkLst>
          <pc:docMk/>
          <pc:sldMk cId="1053105963" sldId="334"/>
        </pc:sldMkLst>
        <pc:spChg chg="add del mod">
          <ac:chgData name="Hannah Beatty" userId="0d7ccdab-feff-4ab1-bc18-308e87b700b6" providerId="ADAL" clId="{2AB4CFC6-E658-4860-9393-1BE5A25B1056}" dt="2020-11-17T01:35:07.192" v="1723" actId="478"/>
          <ac:spMkLst>
            <pc:docMk/>
            <pc:sldMk cId="1053105963" sldId="334"/>
            <ac:spMk id="4" creationId="{AC205719-2535-4D0F-9CAC-D595ECA522F2}"/>
          </ac:spMkLst>
        </pc:spChg>
        <pc:picChg chg="add mod">
          <ac:chgData name="Hannah Beatty" userId="0d7ccdab-feff-4ab1-bc18-308e87b700b6" providerId="ADAL" clId="{2AB4CFC6-E658-4860-9393-1BE5A25B1056}" dt="2020-11-17T01:46:24.902" v="1885" actId="1076"/>
          <ac:picMkLst>
            <pc:docMk/>
            <pc:sldMk cId="1053105963" sldId="334"/>
            <ac:picMk id="3" creationId="{491B2B5D-DAE8-4542-8B79-06A4C2A59216}"/>
          </ac:picMkLst>
        </pc:picChg>
        <pc:picChg chg="add mod">
          <ac:chgData name="Hannah Beatty" userId="0d7ccdab-feff-4ab1-bc18-308e87b700b6" providerId="ADAL" clId="{2AB4CFC6-E658-4860-9393-1BE5A25B1056}" dt="2020-11-17T01:46:17.931" v="1881" actId="1076"/>
          <ac:picMkLst>
            <pc:docMk/>
            <pc:sldMk cId="1053105963" sldId="334"/>
            <ac:picMk id="6" creationId="{5BC32A5E-00AB-45F9-99A4-89F32C4653F0}"/>
          </ac:picMkLst>
        </pc:picChg>
        <pc:picChg chg="add del mod">
          <ac:chgData name="Hannah Beatty" userId="0d7ccdab-feff-4ab1-bc18-308e87b700b6" providerId="ADAL" clId="{2AB4CFC6-E658-4860-9393-1BE5A25B1056}" dt="2020-11-17T01:36:14.056" v="1742" actId="478"/>
          <ac:picMkLst>
            <pc:docMk/>
            <pc:sldMk cId="1053105963" sldId="334"/>
            <ac:picMk id="8" creationId="{03C81841-443A-4D94-91F5-10488DAD0522}"/>
          </ac:picMkLst>
        </pc:picChg>
        <pc:picChg chg="add del mod">
          <ac:chgData name="Hannah Beatty" userId="0d7ccdab-feff-4ab1-bc18-308e87b700b6" providerId="ADAL" clId="{2AB4CFC6-E658-4860-9393-1BE5A25B1056}" dt="2020-11-17T01:36:15.951" v="1743" actId="478"/>
          <ac:picMkLst>
            <pc:docMk/>
            <pc:sldMk cId="1053105963" sldId="334"/>
            <ac:picMk id="10" creationId="{DA7FC469-CD79-47E7-B81C-C73B5C5E3394}"/>
          </ac:picMkLst>
        </pc:picChg>
        <pc:picChg chg="add del mod">
          <ac:chgData name="Hannah Beatty" userId="0d7ccdab-feff-4ab1-bc18-308e87b700b6" providerId="ADAL" clId="{2AB4CFC6-E658-4860-9393-1BE5A25B1056}" dt="2020-11-17T01:36:17.732" v="1744" actId="478"/>
          <ac:picMkLst>
            <pc:docMk/>
            <pc:sldMk cId="1053105963" sldId="334"/>
            <ac:picMk id="12" creationId="{073740A3-6D51-48F5-89D7-F3D8FFE13346}"/>
          </ac:picMkLst>
        </pc:picChg>
        <pc:picChg chg="add mod ord">
          <ac:chgData name="Hannah Beatty" userId="0d7ccdab-feff-4ab1-bc18-308e87b700b6" providerId="ADAL" clId="{2AB4CFC6-E658-4860-9393-1BE5A25B1056}" dt="2020-11-17T01:48:03.121" v="1915" actId="1076"/>
          <ac:picMkLst>
            <pc:docMk/>
            <pc:sldMk cId="1053105963" sldId="334"/>
            <ac:picMk id="14" creationId="{ACF47338-7429-403D-83AE-C1638DAED0CD}"/>
          </ac:picMkLst>
        </pc:picChg>
        <pc:picChg chg="add mod ord">
          <ac:chgData name="Hannah Beatty" userId="0d7ccdab-feff-4ab1-bc18-308e87b700b6" providerId="ADAL" clId="{2AB4CFC6-E658-4860-9393-1BE5A25B1056}" dt="2020-11-17T01:46:32.236" v="1888" actId="1076"/>
          <ac:picMkLst>
            <pc:docMk/>
            <pc:sldMk cId="1053105963" sldId="334"/>
            <ac:picMk id="16" creationId="{82BD8C0E-3714-4794-AD0A-121602C4AB44}"/>
          </ac:picMkLst>
        </pc:picChg>
        <pc:picChg chg="add mod">
          <ac:chgData name="Hannah Beatty" userId="0d7ccdab-feff-4ab1-bc18-308e87b700b6" providerId="ADAL" clId="{2AB4CFC6-E658-4860-9393-1BE5A25B1056}" dt="2020-11-17T01:47:53.175" v="1910" actId="1076"/>
          <ac:picMkLst>
            <pc:docMk/>
            <pc:sldMk cId="1053105963" sldId="334"/>
            <ac:picMk id="18" creationId="{80433512-8E00-4EDB-9F31-1066DF9BB2ED}"/>
          </ac:picMkLst>
        </pc:picChg>
        <pc:picChg chg="add mod">
          <ac:chgData name="Hannah Beatty" userId="0d7ccdab-feff-4ab1-bc18-308e87b700b6" providerId="ADAL" clId="{2AB4CFC6-E658-4860-9393-1BE5A25B1056}" dt="2020-11-17T01:46:30.586" v="1887" actId="1076"/>
          <ac:picMkLst>
            <pc:docMk/>
            <pc:sldMk cId="1053105963" sldId="334"/>
            <ac:picMk id="20" creationId="{DBE073CB-D0C3-4F56-A938-3CF7F5803C99}"/>
          </ac:picMkLst>
        </pc:picChg>
        <pc:picChg chg="add mod">
          <ac:chgData name="Hannah Beatty" userId="0d7ccdab-feff-4ab1-bc18-308e87b700b6" providerId="ADAL" clId="{2AB4CFC6-E658-4860-9393-1BE5A25B1056}" dt="2020-11-17T01:46:39.696" v="1891" actId="1076"/>
          <ac:picMkLst>
            <pc:docMk/>
            <pc:sldMk cId="1053105963" sldId="334"/>
            <ac:picMk id="22" creationId="{26E50EEA-8390-4D07-BBE6-4DD0778E4A43}"/>
          </ac:picMkLst>
        </pc:picChg>
        <pc:picChg chg="add mod ord">
          <ac:chgData name="Hannah Beatty" userId="0d7ccdab-feff-4ab1-bc18-308e87b700b6" providerId="ADAL" clId="{2AB4CFC6-E658-4860-9393-1BE5A25B1056}" dt="2020-11-17T01:47:55.729" v="1911" actId="1076"/>
          <ac:picMkLst>
            <pc:docMk/>
            <pc:sldMk cId="1053105963" sldId="334"/>
            <ac:picMk id="24" creationId="{83427C28-5154-46E7-86B3-AC3C5772DA7E}"/>
          </ac:picMkLst>
        </pc:picChg>
        <pc:picChg chg="add mod">
          <ac:chgData name="Hannah Beatty" userId="0d7ccdab-feff-4ab1-bc18-308e87b700b6" providerId="ADAL" clId="{2AB4CFC6-E658-4860-9393-1BE5A25B1056}" dt="2020-11-17T01:46:19.721" v="1882" actId="1076"/>
          <ac:picMkLst>
            <pc:docMk/>
            <pc:sldMk cId="1053105963" sldId="334"/>
            <ac:picMk id="26" creationId="{D84D41E4-9C42-447A-9A49-A3AE77CE0B13}"/>
          </ac:picMkLst>
        </pc:picChg>
        <pc:picChg chg="add mod">
          <ac:chgData name="Hannah Beatty" userId="0d7ccdab-feff-4ab1-bc18-308e87b700b6" providerId="ADAL" clId="{2AB4CFC6-E658-4860-9393-1BE5A25B1056}" dt="2020-11-17T01:47:00.774" v="1897" actId="1076"/>
          <ac:picMkLst>
            <pc:docMk/>
            <pc:sldMk cId="1053105963" sldId="334"/>
            <ac:picMk id="28" creationId="{312B923F-E027-4E9B-A0C4-7C53A76845DF}"/>
          </ac:picMkLst>
        </pc:picChg>
        <pc:picChg chg="add mod">
          <ac:chgData name="Hannah Beatty" userId="0d7ccdab-feff-4ab1-bc18-308e87b700b6" providerId="ADAL" clId="{2AB4CFC6-E658-4860-9393-1BE5A25B1056}" dt="2020-11-17T01:47:51.152" v="1909" actId="1076"/>
          <ac:picMkLst>
            <pc:docMk/>
            <pc:sldMk cId="1053105963" sldId="334"/>
            <ac:picMk id="29" creationId="{8388847B-C5C3-4C60-BFC3-1CDC4B809DF9}"/>
          </ac:picMkLst>
        </pc:picChg>
        <pc:picChg chg="add mod">
          <ac:chgData name="Hannah Beatty" userId="0d7ccdab-feff-4ab1-bc18-308e87b700b6" providerId="ADAL" clId="{2AB4CFC6-E658-4860-9393-1BE5A25B1056}" dt="2020-11-17T01:48:01.461" v="1914" actId="1076"/>
          <ac:picMkLst>
            <pc:docMk/>
            <pc:sldMk cId="1053105963" sldId="334"/>
            <ac:picMk id="30" creationId="{AA40D4B6-CE4D-473C-8D02-4CF32429EA3D}"/>
          </ac:picMkLst>
        </pc:picChg>
        <pc:picChg chg="add mod">
          <ac:chgData name="Hannah Beatty" userId="0d7ccdab-feff-4ab1-bc18-308e87b700b6" providerId="ADAL" clId="{2AB4CFC6-E658-4860-9393-1BE5A25B1056}" dt="2020-11-17T01:48:04.621" v="1916" actId="1076"/>
          <ac:picMkLst>
            <pc:docMk/>
            <pc:sldMk cId="1053105963" sldId="334"/>
            <ac:picMk id="31" creationId="{89B8E6C2-7833-4132-ADA8-473B9C95506E}"/>
          </ac:picMkLst>
        </pc:picChg>
        <pc:picChg chg="add mod">
          <ac:chgData name="Hannah Beatty" userId="0d7ccdab-feff-4ab1-bc18-308e87b700b6" providerId="ADAL" clId="{2AB4CFC6-E658-4860-9393-1BE5A25B1056}" dt="2020-11-17T01:47:58.883" v="1913" actId="1076"/>
          <ac:picMkLst>
            <pc:docMk/>
            <pc:sldMk cId="1053105963" sldId="334"/>
            <ac:picMk id="32" creationId="{23A42090-BD31-49D4-B460-138799281873}"/>
          </ac:picMkLst>
        </pc:picChg>
      </pc:sldChg>
      <pc:sldChg chg="addSp modSp add mod ord modAnim">
        <pc:chgData name="Hannah Beatty" userId="0d7ccdab-feff-4ab1-bc18-308e87b700b6" providerId="ADAL" clId="{2AB4CFC6-E658-4860-9393-1BE5A25B1056}" dt="2020-11-19T19:05:32.962" v="1988"/>
        <pc:sldMkLst>
          <pc:docMk/>
          <pc:sldMk cId="828109895" sldId="337"/>
        </pc:sldMkLst>
        <pc:spChg chg="mod">
          <ac:chgData name="Hannah Beatty" userId="0d7ccdab-feff-4ab1-bc18-308e87b700b6" providerId="ADAL" clId="{2AB4CFC6-E658-4860-9393-1BE5A25B1056}" dt="2020-11-17T17:20:54.291" v="1923" actId="20577"/>
          <ac:spMkLst>
            <pc:docMk/>
            <pc:sldMk cId="828109895" sldId="337"/>
            <ac:spMk id="2" creationId="{E725D3C1-9486-4A2A-A4E4-19155255F6F0}"/>
          </ac:spMkLst>
        </pc:spChg>
        <pc:spChg chg="add mod">
          <ac:chgData name="Hannah Beatty" userId="0d7ccdab-feff-4ab1-bc18-308e87b700b6" providerId="ADAL" clId="{2AB4CFC6-E658-4860-9393-1BE5A25B1056}" dt="2020-11-19T19:04:33.802" v="1975" actId="1037"/>
          <ac:spMkLst>
            <pc:docMk/>
            <pc:sldMk cId="828109895" sldId="337"/>
            <ac:spMk id="3" creationId="{5D260536-E3C7-429B-AD47-597CFDC836BE}"/>
          </ac:spMkLst>
        </pc:spChg>
        <pc:spChg chg="add mod">
          <ac:chgData name="Hannah Beatty" userId="0d7ccdab-feff-4ab1-bc18-308e87b700b6" providerId="ADAL" clId="{2AB4CFC6-E658-4860-9393-1BE5A25B1056}" dt="2020-11-19T19:04:14.655" v="1960" actId="1036"/>
          <ac:spMkLst>
            <pc:docMk/>
            <pc:sldMk cId="828109895" sldId="337"/>
            <ac:spMk id="5" creationId="{7E33CB22-EA00-4EDB-9247-68C4E20A21C6}"/>
          </ac:spMkLst>
        </pc:spChg>
        <pc:spChg chg="add mod">
          <ac:chgData name="Hannah Beatty" userId="0d7ccdab-feff-4ab1-bc18-308e87b700b6" providerId="ADAL" clId="{2AB4CFC6-E658-4860-9393-1BE5A25B1056}" dt="2020-11-19T19:04:05.842" v="1954" actId="14861"/>
          <ac:spMkLst>
            <pc:docMk/>
            <pc:sldMk cId="828109895" sldId="337"/>
            <ac:spMk id="6" creationId="{4E70F082-5BCB-46C2-A571-C6C332B99574}"/>
          </ac:spMkLst>
        </pc:spChg>
        <pc:spChg chg="add mod">
          <ac:chgData name="Hannah Beatty" userId="0d7ccdab-feff-4ab1-bc18-308e87b700b6" providerId="ADAL" clId="{2AB4CFC6-E658-4860-9393-1BE5A25B1056}" dt="2020-11-19T19:05:10.079" v="1984" actId="1038"/>
          <ac:spMkLst>
            <pc:docMk/>
            <pc:sldMk cId="828109895" sldId="337"/>
            <ac:spMk id="7" creationId="{37E1CE3D-BAFC-47E9-9D76-3F6BADCFD3AC}"/>
          </ac:spMkLst>
        </pc:spChg>
        <pc:picChg chg="mod">
          <ac:chgData name="Hannah Beatty" userId="0d7ccdab-feff-4ab1-bc18-308e87b700b6" providerId="ADAL" clId="{2AB4CFC6-E658-4860-9393-1BE5A25B1056}" dt="2020-11-17T17:20:50.549" v="1922" actId="1076"/>
          <ac:picMkLst>
            <pc:docMk/>
            <pc:sldMk cId="828109895" sldId="337"/>
            <ac:picMk id="4" creationId="{FD6C7D81-1B58-4C9B-9E96-CCCEEB2BC956}"/>
          </ac:picMkLst>
        </pc:picChg>
      </pc:sldChg>
    </pc:docChg>
  </pc:docChgLst>
  <pc:docChgLst>
    <pc:chgData name="Hannah Beatty" userId="S::cefepahannah@cefofphiladelphiacounty.onmicrosoft.com::0d7ccdab-feff-4ab1-bc18-308e87b700b6" providerId="AD" clId="Web-{9D044BD6-1989-6435-8A9B-7DFFE566B462}"/>
    <pc:docChg chg="addSld modSld sldOrd addMainMaster">
      <pc:chgData name="Hannah Beatty" userId="S::cefepahannah@cefofphiladelphiacounty.onmicrosoft.com::0d7ccdab-feff-4ab1-bc18-308e87b700b6" providerId="AD" clId="Web-{9D044BD6-1989-6435-8A9B-7DFFE566B462}" dt="2020-11-11T21:12:43.262" v="56" actId="1076"/>
      <pc:docMkLst>
        <pc:docMk/>
      </pc:docMkLst>
      <pc:sldChg chg="new ord">
        <pc:chgData name="Hannah Beatty" userId="S::cefepahannah@cefofphiladelphiacounty.onmicrosoft.com::0d7ccdab-feff-4ab1-bc18-308e87b700b6" providerId="AD" clId="Web-{9D044BD6-1989-6435-8A9B-7DFFE566B462}" dt="2020-11-11T21:05:45.393" v="6"/>
        <pc:sldMkLst>
          <pc:docMk/>
          <pc:sldMk cId="3706445135" sldId="289"/>
        </pc:sldMkLst>
      </pc:sldChg>
      <pc:sldChg chg="modSp add">
        <pc:chgData name="Hannah Beatty" userId="S::cefepahannah@cefofphiladelphiacounty.onmicrosoft.com::0d7ccdab-feff-4ab1-bc18-308e87b700b6" providerId="AD" clId="Web-{9D044BD6-1989-6435-8A9B-7DFFE566B462}" dt="2020-11-11T21:05:40.892" v="5" actId="14100"/>
        <pc:sldMkLst>
          <pc:docMk/>
          <pc:sldMk cId="3690492662" sldId="290"/>
        </pc:sldMkLst>
        <pc:picChg chg="mod">
          <ac:chgData name="Hannah Beatty" userId="S::cefepahannah@cefofphiladelphiacounty.onmicrosoft.com::0d7ccdab-feff-4ab1-bc18-308e87b700b6" providerId="AD" clId="Web-{9D044BD6-1989-6435-8A9B-7DFFE566B462}" dt="2020-11-11T21:05:40.892" v="5" actId="14100"/>
          <ac:picMkLst>
            <pc:docMk/>
            <pc:sldMk cId="3690492662" sldId="290"/>
            <ac:picMk id="4" creationId="{F8AE8269-FC8F-4192-A292-07440F82BD55}"/>
          </ac:picMkLst>
        </pc:picChg>
      </pc:sldChg>
      <pc:sldChg chg="addSp delSp modSp add">
        <pc:chgData name="Hannah Beatty" userId="S::cefepahannah@cefofphiladelphiacounty.onmicrosoft.com::0d7ccdab-feff-4ab1-bc18-308e87b700b6" providerId="AD" clId="Web-{9D044BD6-1989-6435-8A9B-7DFFE566B462}" dt="2020-11-11T21:12:43.262" v="56" actId="1076"/>
        <pc:sldMkLst>
          <pc:docMk/>
          <pc:sldMk cId="2650030467" sldId="291"/>
        </pc:sldMkLst>
        <pc:spChg chg="mod">
          <ac:chgData name="Hannah Beatty" userId="S::cefepahannah@cefofphiladelphiacounty.onmicrosoft.com::0d7ccdab-feff-4ab1-bc18-308e87b700b6" providerId="AD" clId="Web-{9D044BD6-1989-6435-8A9B-7DFFE566B462}" dt="2020-11-11T21:12:39.402" v="54" actId="20577"/>
          <ac:spMkLst>
            <pc:docMk/>
            <pc:sldMk cId="2650030467" sldId="291"/>
            <ac:spMk id="3" creationId="{FF9B0081-3D09-49BA-B9BF-4397BE207B9F}"/>
          </ac:spMkLst>
        </pc:spChg>
        <pc:spChg chg="add del">
          <ac:chgData name="Hannah Beatty" userId="S::cefepahannah@cefofphiladelphiacounty.onmicrosoft.com::0d7ccdab-feff-4ab1-bc18-308e87b700b6" providerId="AD" clId="Web-{9D044BD6-1989-6435-8A9B-7DFFE566B462}" dt="2020-11-11T21:09:25.648" v="11"/>
          <ac:spMkLst>
            <pc:docMk/>
            <pc:sldMk cId="2650030467" sldId="291"/>
            <ac:spMk id="7" creationId="{42A4FC2C-047E-45A5-965D-8E1E3BF09BC6}"/>
          </ac:spMkLst>
        </pc:spChg>
        <pc:spChg chg="add del">
          <ac:chgData name="Hannah Beatty" userId="S::cefepahannah@cefofphiladelphiacounty.onmicrosoft.com::0d7ccdab-feff-4ab1-bc18-308e87b700b6" providerId="AD" clId="Web-{9D044BD6-1989-6435-8A9B-7DFFE566B462}" dt="2020-11-11T21:09:25.648" v="11"/>
          <ac:spMkLst>
            <pc:docMk/>
            <pc:sldMk cId="2650030467" sldId="291"/>
            <ac:spMk id="9" creationId="{E91DC736-0EF8-4F87-9146-EBF1D2EE4D3D}"/>
          </ac:spMkLst>
        </pc:spChg>
        <pc:spChg chg="add del">
          <ac:chgData name="Hannah Beatty" userId="S::cefepahannah@cefofphiladelphiacounty.onmicrosoft.com::0d7ccdab-feff-4ab1-bc18-308e87b700b6" providerId="AD" clId="Web-{9D044BD6-1989-6435-8A9B-7DFFE566B462}" dt="2020-11-11T21:09:25.648" v="11"/>
          <ac:spMkLst>
            <pc:docMk/>
            <pc:sldMk cId="2650030467" sldId="291"/>
            <ac:spMk id="10" creationId="{097CD68E-23E3-4007-8847-CD0944C4F7BE}"/>
          </ac:spMkLst>
        </pc:spChg>
        <pc:spChg chg="add del">
          <ac:chgData name="Hannah Beatty" userId="S::cefepahannah@cefofphiladelphiacounty.onmicrosoft.com::0d7ccdab-feff-4ab1-bc18-308e87b700b6" providerId="AD" clId="Web-{9D044BD6-1989-6435-8A9B-7DFFE566B462}" dt="2020-11-11T21:09:25.648" v="11"/>
          <ac:spMkLst>
            <pc:docMk/>
            <pc:sldMk cId="2650030467" sldId="291"/>
            <ac:spMk id="11" creationId="{AF2F604E-43BE-4DC3-B983-E071523364F8}"/>
          </ac:spMkLst>
        </pc:spChg>
        <pc:spChg chg="add del">
          <ac:chgData name="Hannah Beatty" userId="S::cefepahannah@cefofphiladelphiacounty.onmicrosoft.com::0d7ccdab-feff-4ab1-bc18-308e87b700b6" providerId="AD" clId="Web-{9D044BD6-1989-6435-8A9B-7DFFE566B462}" dt="2020-11-11T21:09:17.101" v="9"/>
          <ac:spMkLst>
            <pc:docMk/>
            <pc:sldMk cId="2650030467" sldId="291"/>
            <ac:spMk id="12" creationId="{37C89E4B-3C9F-44B9-8B86-D9E3D112D8EC}"/>
          </ac:spMkLst>
        </pc:spChg>
        <pc:spChg chg="add del">
          <ac:chgData name="Hannah Beatty" userId="S::cefepahannah@cefofphiladelphiacounty.onmicrosoft.com::0d7ccdab-feff-4ab1-bc18-308e87b700b6" providerId="AD" clId="Web-{9D044BD6-1989-6435-8A9B-7DFFE566B462}" dt="2020-11-11T21:09:25.648" v="11"/>
          <ac:spMkLst>
            <pc:docMk/>
            <pc:sldMk cId="2650030467" sldId="291"/>
            <ac:spMk id="18" creationId="{08C9B587-E65E-4B52-B37C-ABEBB6E87928}"/>
          </ac:spMkLst>
        </pc:spChg>
        <pc:picChg chg="mod modCrop">
          <ac:chgData name="Hannah Beatty" userId="S::cefepahannah@cefofphiladelphiacounty.onmicrosoft.com::0d7ccdab-feff-4ab1-bc18-308e87b700b6" providerId="AD" clId="Web-{9D044BD6-1989-6435-8A9B-7DFFE566B462}" dt="2020-11-11T21:12:43.262" v="56" actId="1076"/>
          <ac:picMkLst>
            <pc:docMk/>
            <pc:sldMk cId="2650030467" sldId="291"/>
            <ac:picMk id="2" creationId="{B741989F-1CE4-42AC-9466-322C64AB3BEB}"/>
          </ac:picMkLst>
        </pc:picChg>
        <pc:cxnChg chg="add del">
          <ac:chgData name="Hannah Beatty" userId="S::cefepahannah@cefofphiladelphiacounty.onmicrosoft.com::0d7ccdab-feff-4ab1-bc18-308e87b700b6" providerId="AD" clId="Web-{9D044BD6-1989-6435-8A9B-7DFFE566B462}" dt="2020-11-11T21:09:17.101" v="9"/>
          <ac:cxnSpMkLst>
            <pc:docMk/>
            <pc:sldMk cId="2650030467" sldId="291"/>
            <ac:cxnSpMk id="14" creationId="{AA2EAA10-076F-46BD-8F0F-B9A2FB77A85C}"/>
          </ac:cxnSpMkLst>
        </pc:cxnChg>
        <pc:cxnChg chg="add del">
          <ac:chgData name="Hannah Beatty" userId="S::cefepahannah@cefofphiladelphiacounty.onmicrosoft.com::0d7ccdab-feff-4ab1-bc18-308e87b700b6" providerId="AD" clId="Web-{9D044BD6-1989-6435-8A9B-7DFFE566B462}" dt="2020-11-11T21:09:17.101" v="9"/>
          <ac:cxnSpMkLst>
            <pc:docMk/>
            <pc:sldMk cId="2650030467" sldId="291"/>
            <ac:cxnSpMk id="16" creationId="{D891E407-403B-4764-86C9-33A56D3BCAA3}"/>
          </ac:cxnSpMkLst>
        </pc:cxnChg>
      </pc:sldChg>
      <pc:sldMasterChg chg="add addSldLayout">
        <pc:chgData name="Hannah Beatty" userId="S::cefepahannah@cefofphiladelphiacounty.onmicrosoft.com::0d7ccdab-feff-4ab1-bc18-308e87b700b6" providerId="AD" clId="Web-{9D044BD6-1989-6435-8A9B-7DFFE566B462}" dt="2020-11-11T21:05:17.329" v="1"/>
        <pc:sldMasterMkLst>
          <pc:docMk/>
          <pc:sldMasterMk cId="2902067227" sldId="2147483660"/>
        </pc:sldMasterMkLst>
        <pc:sldLayoutChg chg="add">
          <pc:chgData name="Hannah Beatty" userId="S::cefepahannah@cefofphiladelphiacounty.onmicrosoft.com::0d7ccdab-feff-4ab1-bc18-308e87b700b6" providerId="AD" clId="Web-{9D044BD6-1989-6435-8A9B-7DFFE566B462}" dt="2020-11-11T21:05:17.329" v="1"/>
          <pc:sldLayoutMkLst>
            <pc:docMk/>
            <pc:sldMasterMk cId="2902067227" sldId="2147483660"/>
            <pc:sldLayoutMk cId="3300894188" sldId="2147483661"/>
          </pc:sldLayoutMkLst>
        </pc:sldLayoutChg>
        <pc:sldLayoutChg chg="add">
          <pc:chgData name="Hannah Beatty" userId="S::cefepahannah@cefofphiladelphiacounty.onmicrosoft.com::0d7ccdab-feff-4ab1-bc18-308e87b700b6" providerId="AD" clId="Web-{9D044BD6-1989-6435-8A9B-7DFFE566B462}" dt="2020-11-11T21:05:17.329" v="1"/>
          <pc:sldLayoutMkLst>
            <pc:docMk/>
            <pc:sldMasterMk cId="2902067227" sldId="2147483660"/>
            <pc:sldLayoutMk cId="2433198074" sldId="2147483662"/>
          </pc:sldLayoutMkLst>
        </pc:sldLayoutChg>
        <pc:sldLayoutChg chg="add">
          <pc:chgData name="Hannah Beatty" userId="S::cefepahannah@cefofphiladelphiacounty.onmicrosoft.com::0d7ccdab-feff-4ab1-bc18-308e87b700b6" providerId="AD" clId="Web-{9D044BD6-1989-6435-8A9B-7DFFE566B462}" dt="2020-11-11T21:05:17.329" v="1"/>
          <pc:sldLayoutMkLst>
            <pc:docMk/>
            <pc:sldMasterMk cId="2902067227" sldId="2147483660"/>
            <pc:sldLayoutMk cId="1023837196" sldId="2147483663"/>
          </pc:sldLayoutMkLst>
        </pc:sldLayoutChg>
        <pc:sldLayoutChg chg="add">
          <pc:chgData name="Hannah Beatty" userId="S::cefepahannah@cefofphiladelphiacounty.onmicrosoft.com::0d7ccdab-feff-4ab1-bc18-308e87b700b6" providerId="AD" clId="Web-{9D044BD6-1989-6435-8A9B-7DFFE566B462}" dt="2020-11-11T21:05:17.329" v="1"/>
          <pc:sldLayoutMkLst>
            <pc:docMk/>
            <pc:sldMasterMk cId="2902067227" sldId="2147483660"/>
            <pc:sldLayoutMk cId="851616742" sldId="2147483664"/>
          </pc:sldLayoutMkLst>
        </pc:sldLayoutChg>
        <pc:sldLayoutChg chg="add">
          <pc:chgData name="Hannah Beatty" userId="S::cefepahannah@cefofphiladelphiacounty.onmicrosoft.com::0d7ccdab-feff-4ab1-bc18-308e87b700b6" providerId="AD" clId="Web-{9D044BD6-1989-6435-8A9B-7DFFE566B462}" dt="2020-11-11T21:05:17.329" v="1"/>
          <pc:sldLayoutMkLst>
            <pc:docMk/>
            <pc:sldMasterMk cId="2902067227" sldId="2147483660"/>
            <pc:sldLayoutMk cId="775436040" sldId="2147483665"/>
          </pc:sldLayoutMkLst>
        </pc:sldLayoutChg>
        <pc:sldLayoutChg chg="add">
          <pc:chgData name="Hannah Beatty" userId="S::cefepahannah@cefofphiladelphiacounty.onmicrosoft.com::0d7ccdab-feff-4ab1-bc18-308e87b700b6" providerId="AD" clId="Web-{9D044BD6-1989-6435-8A9B-7DFFE566B462}" dt="2020-11-11T21:05:17.329" v="1"/>
          <pc:sldLayoutMkLst>
            <pc:docMk/>
            <pc:sldMasterMk cId="2902067227" sldId="2147483660"/>
            <pc:sldLayoutMk cId="2823037007" sldId="2147483666"/>
          </pc:sldLayoutMkLst>
        </pc:sldLayoutChg>
        <pc:sldLayoutChg chg="add">
          <pc:chgData name="Hannah Beatty" userId="S::cefepahannah@cefofphiladelphiacounty.onmicrosoft.com::0d7ccdab-feff-4ab1-bc18-308e87b700b6" providerId="AD" clId="Web-{9D044BD6-1989-6435-8A9B-7DFFE566B462}" dt="2020-11-11T21:05:17.329" v="1"/>
          <pc:sldLayoutMkLst>
            <pc:docMk/>
            <pc:sldMasterMk cId="2902067227" sldId="2147483660"/>
            <pc:sldLayoutMk cId="543612722" sldId="2147483667"/>
          </pc:sldLayoutMkLst>
        </pc:sldLayoutChg>
        <pc:sldLayoutChg chg="add">
          <pc:chgData name="Hannah Beatty" userId="S::cefepahannah@cefofphiladelphiacounty.onmicrosoft.com::0d7ccdab-feff-4ab1-bc18-308e87b700b6" providerId="AD" clId="Web-{9D044BD6-1989-6435-8A9B-7DFFE566B462}" dt="2020-11-11T21:05:17.329" v="1"/>
          <pc:sldLayoutMkLst>
            <pc:docMk/>
            <pc:sldMasterMk cId="2902067227" sldId="2147483660"/>
            <pc:sldLayoutMk cId="1496696855" sldId="2147483668"/>
          </pc:sldLayoutMkLst>
        </pc:sldLayoutChg>
        <pc:sldLayoutChg chg="add">
          <pc:chgData name="Hannah Beatty" userId="S::cefepahannah@cefofphiladelphiacounty.onmicrosoft.com::0d7ccdab-feff-4ab1-bc18-308e87b700b6" providerId="AD" clId="Web-{9D044BD6-1989-6435-8A9B-7DFFE566B462}" dt="2020-11-11T21:05:17.329" v="1"/>
          <pc:sldLayoutMkLst>
            <pc:docMk/>
            <pc:sldMasterMk cId="2902067227" sldId="2147483660"/>
            <pc:sldLayoutMk cId="1019176903" sldId="2147483669"/>
          </pc:sldLayoutMkLst>
        </pc:sldLayoutChg>
        <pc:sldLayoutChg chg="add">
          <pc:chgData name="Hannah Beatty" userId="S::cefepahannah@cefofphiladelphiacounty.onmicrosoft.com::0d7ccdab-feff-4ab1-bc18-308e87b700b6" providerId="AD" clId="Web-{9D044BD6-1989-6435-8A9B-7DFFE566B462}" dt="2020-11-11T21:05:17.329" v="1"/>
          <pc:sldLayoutMkLst>
            <pc:docMk/>
            <pc:sldMasterMk cId="2902067227" sldId="2147483660"/>
            <pc:sldLayoutMk cId="2701569835" sldId="2147483670"/>
          </pc:sldLayoutMkLst>
        </pc:sldLayoutChg>
        <pc:sldLayoutChg chg="add">
          <pc:chgData name="Hannah Beatty" userId="S::cefepahannah@cefofphiladelphiacounty.onmicrosoft.com::0d7ccdab-feff-4ab1-bc18-308e87b700b6" providerId="AD" clId="Web-{9D044BD6-1989-6435-8A9B-7DFFE566B462}" dt="2020-11-11T21:05:17.329" v="1"/>
          <pc:sldLayoutMkLst>
            <pc:docMk/>
            <pc:sldMasterMk cId="2902067227" sldId="2147483660"/>
            <pc:sldLayoutMk cId="3505471971" sldId="2147483671"/>
          </pc:sldLayoutMkLst>
        </pc:sldLayoutChg>
      </pc:sldMasterChg>
      <pc:sldMasterChg chg="add addSldLayout">
        <pc:chgData name="Hannah Beatty" userId="S::cefepahannah@cefofphiladelphiacounty.onmicrosoft.com::0d7ccdab-feff-4ab1-bc18-308e87b700b6" providerId="AD" clId="Web-{9D044BD6-1989-6435-8A9B-7DFFE566B462}" dt="2020-11-11T21:08:55.303" v="7"/>
        <pc:sldMasterMkLst>
          <pc:docMk/>
          <pc:sldMasterMk cId="3614734580" sldId="2147483672"/>
        </pc:sldMasterMkLst>
        <pc:sldLayoutChg chg="add">
          <pc:chgData name="Hannah Beatty" userId="S::cefepahannah@cefofphiladelphiacounty.onmicrosoft.com::0d7ccdab-feff-4ab1-bc18-308e87b700b6" providerId="AD" clId="Web-{9D044BD6-1989-6435-8A9B-7DFFE566B462}" dt="2020-11-11T21:08:55.303" v="7"/>
          <pc:sldLayoutMkLst>
            <pc:docMk/>
            <pc:sldMasterMk cId="3614734580" sldId="2147483672"/>
            <pc:sldLayoutMk cId="1787993207" sldId="2147483673"/>
          </pc:sldLayoutMkLst>
        </pc:sldLayoutChg>
        <pc:sldLayoutChg chg="add">
          <pc:chgData name="Hannah Beatty" userId="S::cefepahannah@cefofphiladelphiacounty.onmicrosoft.com::0d7ccdab-feff-4ab1-bc18-308e87b700b6" providerId="AD" clId="Web-{9D044BD6-1989-6435-8A9B-7DFFE566B462}" dt="2020-11-11T21:08:55.303" v="7"/>
          <pc:sldLayoutMkLst>
            <pc:docMk/>
            <pc:sldMasterMk cId="3614734580" sldId="2147483672"/>
            <pc:sldLayoutMk cId="2930230474" sldId="2147483674"/>
          </pc:sldLayoutMkLst>
        </pc:sldLayoutChg>
        <pc:sldLayoutChg chg="add">
          <pc:chgData name="Hannah Beatty" userId="S::cefepahannah@cefofphiladelphiacounty.onmicrosoft.com::0d7ccdab-feff-4ab1-bc18-308e87b700b6" providerId="AD" clId="Web-{9D044BD6-1989-6435-8A9B-7DFFE566B462}" dt="2020-11-11T21:08:55.303" v="7"/>
          <pc:sldLayoutMkLst>
            <pc:docMk/>
            <pc:sldMasterMk cId="3614734580" sldId="2147483672"/>
            <pc:sldLayoutMk cId="3969449498" sldId="2147483675"/>
          </pc:sldLayoutMkLst>
        </pc:sldLayoutChg>
        <pc:sldLayoutChg chg="add">
          <pc:chgData name="Hannah Beatty" userId="S::cefepahannah@cefofphiladelphiacounty.onmicrosoft.com::0d7ccdab-feff-4ab1-bc18-308e87b700b6" providerId="AD" clId="Web-{9D044BD6-1989-6435-8A9B-7DFFE566B462}" dt="2020-11-11T21:08:55.303" v="7"/>
          <pc:sldLayoutMkLst>
            <pc:docMk/>
            <pc:sldMasterMk cId="3614734580" sldId="2147483672"/>
            <pc:sldLayoutMk cId="3498616530" sldId="2147483676"/>
          </pc:sldLayoutMkLst>
        </pc:sldLayoutChg>
        <pc:sldLayoutChg chg="add">
          <pc:chgData name="Hannah Beatty" userId="S::cefepahannah@cefofphiladelphiacounty.onmicrosoft.com::0d7ccdab-feff-4ab1-bc18-308e87b700b6" providerId="AD" clId="Web-{9D044BD6-1989-6435-8A9B-7DFFE566B462}" dt="2020-11-11T21:08:55.303" v="7"/>
          <pc:sldLayoutMkLst>
            <pc:docMk/>
            <pc:sldMasterMk cId="3614734580" sldId="2147483672"/>
            <pc:sldLayoutMk cId="2886664912" sldId="2147483677"/>
          </pc:sldLayoutMkLst>
        </pc:sldLayoutChg>
        <pc:sldLayoutChg chg="add">
          <pc:chgData name="Hannah Beatty" userId="S::cefepahannah@cefofphiladelphiacounty.onmicrosoft.com::0d7ccdab-feff-4ab1-bc18-308e87b700b6" providerId="AD" clId="Web-{9D044BD6-1989-6435-8A9B-7DFFE566B462}" dt="2020-11-11T21:08:55.303" v="7"/>
          <pc:sldLayoutMkLst>
            <pc:docMk/>
            <pc:sldMasterMk cId="3614734580" sldId="2147483672"/>
            <pc:sldLayoutMk cId="3746130950" sldId="2147483678"/>
          </pc:sldLayoutMkLst>
        </pc:sldLayoutChg>
        <pc:sldLayoutChg chg="add">
          <pc:chgData name="Hannah Beatty" userId="S::cefepahannah@cefofphiladelphiacounty.onmicrosoft.com::0d7ccdab-feff-4ab1-bc18-308e87b700b6" providerId="AD" clId="Web-{9D044BD6-1989-6435-8A9B-7DFFE566B462}" dt="2020-11-11T21:08:55.303" v="7"/>
          <pc:sldLayoutMkLst>
            <pc:docMk/>
            <pc:sldMasterMk cId="3614734580" sldId="2147483672"/>
            <pc:sldLayoutMk cId="1563786966" sldId="2147483679"/>
          </pc:sldLayoutMkLst>
        </pc:sldLayoutChg>
        <pc:sldLayoutChg chg="add">
          <pc:chgData name="Hannah Beatty" userId="S::cefepahannah@cefofphiladelphiacounty.onmicrosoft.com::0d7ccdab-feff-4ab1-bc18-308e87b700b6" providerId="AD" clId="Web-{9D044BD6-1989-6435-8A9B-7DFFE566B462}" dt="2020-11-11T21:08:55.303" v="7"/>
          <pc:sldLayoutMkLst>
            <pc:docMk/>
            <pc:sldMasterMk cId="3614734580" sldId="2147483672"/>
            <pc:sldLayoutMk cId="4237334548" sldId="2147483680"/>
          </pc:sldLayoutMkLst>
        </pc:sldLayoutChg>
        <pc:sldLayoutChg chg="add">
          <pc:chgData name="Hannah Beatty" userId="S::cefepahannah@cefofphiladelphiacounty.onmicrosoft.com::0d7ccdab-feff-4ab1-bc18-308e87b700b6" providerId="AD" clId="Web-{9D044BD6-1989-6435-8A9B-7DFFE566B462}" dt="2020-11-11T21:08:55.303" v="7"/>
          <pc:sldLayoutMkLst>
            <pc:docMk/>
            <pc:sldMasterMk cId="3614734580" sldId="2147483672"/>
            <pc:sldLayoutMk cId="3269392041" sldId="2147483681"/>
          </pc:sldLayoutMkLst>
        </pc:sldLayoutChg>
        <pc:sldLayoutChg chg="add">
          <pc:chgData name="Hannah Beatty" userId="S::cefepahannah@cefofphiladelphiacounty.onmicrosoft.com::0d7ccdab-feff-4ab1-bc18-308e87b700b6" providerId="AD" clId="Web-{9D044BD6-1989-6435-8A9B-7DFFE566B462}" dt="2020-11-11T21:08:55.303" v="7"/>
          <pc:sldLayoutMkLst>
            <pc:docMk/>
            <pc:sldMasterMk cId="3614734580" sldId="2147483672"/>
            <pc:sldLayoutMk cId="1474418760" sldId="2147483682"/>
          </pc:sldLayoutMkLst>
        </pc:sldLayoutChg>
        <pc:sldLayoutChg chg="add">
          <pc:chgData name="Hannah Beatty" userId="S::cefepahannah@cefofphiladelphiacounty.onmicrosoft.com::0d7ccdab-feff-4ab1-bc18-308e87b700b6" providerId="AD" clId="Web-{9D044BD6-1989-6435-8A9B-7DFFE566B462}" dt="2020-11-11T21:08:55.303" v="7"/>
          <pc:sldLayoutMkLst>
            <pc:docMk/>
            <pc:sldMasterMk cId="3614734580" sldId="2147483672"/>
            <pc:sldLayoutMk cId="2153343780" sldId="2147483683"/>
          </pc:sldLayoutMkLst>
        </pc:sldLayoutChg>
      </pc:sldMasterChg>
    </pc:docChg>
  </pc:docChgLst>
  <pc:docChgLst>
    <pc:chgData name="Hannah Beatty" userId="S::cefepahannah@cefofphiladelphiacounty.onmicrosoft.com::0d7ccdab-feff-4ab1-bc18-308e87b700b6" providerId="AD" clId="Web-{02669007-11C8-EBFA-9AB8-CA03ABC0763C}"/>
    <pc:docChg chg="sldOrd">
      <pc:chgData name="Hannah Beatty" userId="S::cefepahannah@cefofphiladelphiacounty.onmicrosoft.com::0d7ccdab-feff-4ab1-bc18-308e87b700b6" providerId="AD" clId="Web-{02669007-11C8-EBFA-9AB8-CA03ABC0763C}" dt="2020-11-30T23:20:06.504" v="0"/>
      <pc:docMkLst>
        <pc:docMk/>
      </pc:docMkLst>
      <pc:sldChg chg="ord">
        <pc:chgData name="Hannah Beatty" userId="S::cefepahannah@cefofphiladelphiacounty.onmicrosoft.com::0d7ccdab-feff-4ab1-bc18-308e87b700b6" providerId="AD" clId="Web-{02669007-11C8-EBFA-9AB8-CA03ABC0763C}" dt="2020-11-30T23:20:06.504" v="0"/>
        <pc:sldMkLst>
          <pc:docMk/>
          <pc:sldMk cId="2063149227" sldId="294"/>
        </pc:sldMkLst>
      </pc:sldChg>
    </pc:docChg>
  </pc:docChgLst>
  <pc:docChgLst>
    <pc:chgData name="Hannah Beatty" userId="S::cefepahannah@cefofphiladelphiacounty.onmicrosoft.com::0d7ccdab-feff-4ab1-bc18-308e87b700b6" providerId="AD" clId="Web-{836ED811-08CC-FE61-DF6E-0CC1BC2F5749}"/>
    <pc:docChg chg="addSld delSld modSld sldOrd">
      <pc:chgData name="Hannah Beatty" userId="S::cefepahannah@cefofphiladelphiacounty.onmicrosoft.com::0d7ccdab-feff-4ab1-bc18-308e87b700b6" providerId="AD" clId="Web-{836ED811-08CC-FE61-DF6E-0CC1BC2F5749}" dt="2020-11-17T01:56:09.768" v="106"/>
      <pc:docMkLst>
        <pc:docMk/>
      </pc:docMkLst>
      <pc:sldChg chg="del">
        <pc:chgData name="Hannah Beatty" userId="S::cefepahannah@cefofphiladelphiacounty.onmicrosoft.com::0d7ccdab-feff-4ab1-bc18-308e87b700b6" providerId="AD" clId="Web-{836ED811-08CC-FE61-DF6E-0CC1BC2F5749}" dt="2020-11-17T01:55:56.018" v="102"/>
        <pc:sldMkLst>
          <pc:docMk/>
          <pc:sldMk cId="0" sldId="256"/>
        </pc:sldMkLst>
      </pc:sldChg>
      <pc:sldChg chg="del">
        <pc:chgData name="Hannah Beatty" userId="S::cefepahannah@cefofphiladelphiacounty.onmicrosoft.com::0d7ccdab-feff-4ab1-bc18-308e87b700b6" providerId="AD" clId="Web-{836ED811-08CC-FE61-DF6E-0CC1BC2F5749}" dt="2020-11-17T01:56:09.768" v="106"/>
        <pc:sldMkLst>
          <pc:docMk/>
          <pc:sldMk cId="3511532053" sldId="265"/>
        </pc:sldMkLst>
      </pc:sldChg>
      <pc:sldChg chg="addSp modSp add ord replId">
        <pc:chgData name="Hannah Beatty" userId="S::cefepahannah@cefofphiladelphiacounty.onmicrosoft.com::0d7ccdab-feff-4ab1-bc18-308e87b700b6" providerId="AD" clId="Web-{836ED811-08CC-FE61-DF6E-0CC1BC2F5749}" dt="2020-11-17T01:55:52.533" v="101" actId="1076"/>
        <pc:sldMkLst>
          <pc:docMk/>
          <pc:sldMk cId="3164401178" sldId="335"/>
        </pc:sldMkLst>
        <pc:spChg chg="add mod">
          <ac:chgData name="Hannah Beatty" userId="S::cefepahannah@cefofphiladelphiacounty.onmicrosoft.com::0d7ccdab-feff-4ab1-bc18-308e87b700b6" providerId="AD" clId="Web-{836ED811-08CC-FE61-DF6E-0CC1BC2F5749}" dt="2020-11-17T01:55:50.643" v="100" actId="14100"/>
          <ac:spMkLst>
            <pc:docMk/>
            <pc:sldMk cId="3164401178" sldId="335"/>
            <ac:spMk id="2" creationId="{E6AE7ECF-CD7B-4A3C-9BE1-C22F56DFB678}"/>
          </ac:spMkLst>
        </pc:spChg>
        <pc:spChg chg="add mod">
          <ac:chgData name="Hannah Beatty" userId="S::cefepahannah@cefofphiladelphiacounty.onmicrosoft.com::0d7ccdab-feff-4ab1-bc18-308e87b700b6" providerId="AD" clId="Web-{836ED811-08CC-FE61-DF6E-0CC1BC2F5749}" dt="2020-11-17T01:55:52.533" v="101" actId="1076"/>
          <ac:spMkLst>
            <pc:docMk/>
            <pc:sldMk cId="3164401178" sldId="335"/>
            <ac:spMk id="3" creationId="{192B295F-A5A8-459B-8DBC-A4B856DB5906}"/>
          </ac:spMkLst>
        </pc:spChg>
      </pc:sldChg>
      <pc:sldChg chg="add ord replId">
        <pc:chgData name="Hannah Beatty" userId="S::cefepahannah@cefofphiladelphiacounty.onmicrosoft.com::0d7ccdab-feff-4ab1-bc18-308e87b700b6" providerId="AD" clId="Web-{836ED811-08CC-FE61-DF6E-0CC1BC2F5749}" dt="2020-11-17T01:56:07.674" v="105"/>
        <pc:sldMkLst>
          <pc:docMk/>
          <pc:sldMk cId="3225088636" sldId="336"/>
        </pc:sldMkLst>
      </pc:sldChg>
    </pc:docChg>
  </pc:docChgLst>
  <pc:docChgLst>
    <pc:chgData name="Hannah Beatty" userId="0d7ccdab-feff-4ab1-bc18-308e87b700b6" providerId="ADAL" clId="{F0E6D8F9-9FE2-4132-A487-F0B9CD6FB0FC}"/>
    <pc:docChg chg="custSel addSld delSld modSld delMainMaster">
      <pc:chgData name="Hannah Beatty" userId="0d7ccdab-feff-4ab1-bc18-308e87b700b6" providerId="ADAL" clId="{F0E6D8F9-9FE2-4132-A487-F0B9CD6FB0FC}" dt="2020-11-19T14:44:32.912" v="105"/>
      <pc:docMkLst>
        <pc:docMk/>
      </pc:docMkLst>
      <pc:sldChg chg="modSp">
        <pc:chgData name="Hannah Beatty" userId="0d7ccdab-feff-4ab1-bc18-308e87b700b6" providerId="ADAL" clId="{F0E6D8F9-9FE2-4132-A487-F0B9CD6FB0FC}" dt="2020-11-12T15:19:13.319" v="19" actId="1076"/>
        <pc:sldMkLst>
          <pc:docMk/>
          <pc:sldMk cId="0" sldId="257"/>
        </pc:sldMkLst>
        <pc:picChg chg="mod">
          <ac:chgData name="Hannah Beatty" userId="0d7ccdab-feff-4ab1-bc18-308e87b700b6" providerId="ADAL" clId="{F0E6D8F9-9FE2-4132-A487-F0B9CD6FB0FC}" dt="2020-11-12T15:19:13.319" v="19" actId="1076"/>
          <ac:picMkLst>
            <pc:docMk/>
            <pc:sldMk cId="0" sldId="257"/>
            <ac:picMk id="5122" creationId="{972F4BEE-FA17-447F-8F04-F8B37F90F5F0}"/>
          </ac:picMkLst>
        </pc:picChg>
      </pc:sldChg>
      <pc:sldChg chg="delSp mod">
        <pc:chgData name="Hannah Beatty" userId="0d7ccdab-feff-4ab1-bc18-308e87b700b6" providerId="ADAL" clId="{F0E6D8F9-9FE2-4132-A487-F0B9CD6FB0FC}" dt="2020-11-12T15:30:57.660" v="23" actId="478"/>
        <pc:sldMkLst>
          <pc:docMk/>
          <pc:sldMk cId="0" sldId="260"/>
        </pc:sldMkLst>
        <pc:spChg chg="del">
          <ac:chgData name="Hannah Beatty" userId="0d7ccdab-feff-4ab1-bc18-308e87b700b6" providerId="ADAL" clId="{F0E6D8F9-9FE2-4132-A487-F0B9CD6FB0FC}" dt="2020-11-12T15:30:57.660" v="23" actId="478"/>
          <ac:spMkLst>
            <pc:docMk/>
            <pc:sldMk cId="0" sldId="260"/>
            <ac:spMk id="2" creationId="{4AFB631E-8252-4627-A178-6EB1E5609BB1}"/>
          </ac:spMkLst>
        </pc:spChg>
      </pc:sldChg>
      <pc:sldChg chg="modSp add del mod">
        <pc:chgData name="Hannah Beatty" userId="0d7ccdab-feff-4ab1-bc18-308e87b700b6" providerId="ADAL" clId="{F0E6D8F9-9FE2-4132-A487-F0B9CD6FB0FC}" dt="2020-11-12T16:06:52.156" v="29"/>
        <pc:sldMkLst>
          <pc:docMk/>
          <pc:sldMk cId="2817909105" sldId="273"/>
        </pc:sldMkLst>
        <pc:spChg chg="mod">
          <ac:chgData name="Hannah Beatty" userId="0d7ccdab-feff-4ab1-bc18-308e87b700b6" providerId="ADAL" clId="{F0E6D8F9-9FE2-4132-A487-F0B9CD6FB0FC}" dt="2020-11-12T14:35:43.526" v="12" actId="1076"/>
          <ac:spMkLst>
            <pc:docMk/>
            <pc:sldMk cId="2817909105" sldId="273"/>
            <ac:spMk id="2" creationId="{E725D3C1-9486-4A2A-A4E4-19155255F6F0}"/>
          </ac:spMkLst>
        </pc:spChg>
      </pc:sldChg>
      <pc:sldChg chg="modSp mod">
        <pc:chgData name="Hannah Beatty" userId="0d7ccdab-feff-4ab1-bc18-308e87b700b6" providerId="ADAL" clId="{F0E6D8F9-9FE2-4132-A487-F0B9CD6FB0FC}" dt="2020-11-12T14:36:57.689" v="16" actId="20577"/>
        <pc:sldMkLst>
          <pc:docMk/>
          <pc:sldMk cId="1375350711" sldId="275"/>
        </pc:sldMkLst>
        <pc:spChg chg="mod">
          <ac:chgData name="Hannah Beatty" userId="0d7ccdab-feff-4ab1-bc18-308e87b700b6" providerId="ADAL" clId="{F0E6D8F9-9FE2-4132-A487-F0B9CD6FB0FC}" dt="2020-11-12T14:36:57.689" v="16" actId="20577"/>
          <ac:spMkLst>
            <pc:docMk/>
            <pc:sldMk cId="1375350711" sldId="275"/>
            <ac:spMk id="8" creationId="{9BA24869-F41A-49CA-90B0-1B86FADB877D}"/>
          </ac:spMkLst>
        </pc:spChg>
      </pc:sldChg>
      <pc:sldChg chg="modSp mod">
        <pc:chgData name="Hannah Beatty" userId="0d7ccdab-feff-4ab1-bc18-308e87b700b6" providerId="ADAL" clId="{F0E6D8F9-9FE2-4132-A487-F0B9CD6FB0FC}" dt="2020-11-17T19:13:26.381" v="36" actId="1076"/>
        <pc:sldMkLst>
          <pc:docMk/>
          <pc:sldMk cId="3422530092" sldId="280"/>
        </pc:sldMkLst>
        <pc:picChg chg="mod">
          <ac:chgData name="Hannah Beatty" userId="0d7ccdab-feff-4ab1-bc18-308e87b700b6" providerId="ADAL" clId="{F0E6D8F9-9FE2-4132-A487-F0B9CD6FB0FC}" dt="2020-11-17T19:13:26.381" v="36" actId="1076"/>
          <ac:picMkLst>
            <pc:docMk/>
            <pc:sldMk cId="3422530092" sldId="280"/>
            <ac:picMk id="6" creationId="{35783AEE-632A-4AD9-93B7-381858B4CE7B}"/>
          </ac:picMkLst>
        </pc:picChg>
      </pc:sldChg>
      <pc:sldChg chg="add del">
        <pc:chgData name="Hannah Beatty" userId="0d7ccdab-feff-4ab1-bc18-308e87b700b6" providerId="ADAL" clId="{F0E6D8F9-9FE2-4132-A487-F0B9CD6FB0FC}" dt="2020-11-17T14:28:51.396" v="34" actId="47"/>
        <pc:sldMkLst>
          <pc:docMk/>
          <pc:sldMk cId="0" sldId="284"/>
        </pc:sldMkLst>
      </pc:sldChg>
      <pc:sldChg chg="add del">
        <pc:chgData name="Hannah Beatty" userId="0d7ccdab-feff-4ab1-bc18-308e87b700b6" providerId="ADAL" clId="{F0E6D8F9-9FE2-4132-A487-F0B9CD6FB0FC}" dt="2020-11-17T14:28:51.396" v="34" actId="47"/>
        <pc:sldMkLst>
          <pc:docMk/>
          <pc:sldMk cId="0" sldId="288"/>
        </pc:sldMkLst>
      </pc:sldChg>
      <pc:sldChg chg="del">
        <pc:chgData name="Hannah Beatty" userId="0d7ccdab-feff-4ab1-bc18-308e87b700b6" providerId="ADAL" clId="{F0E6D8F9-9FE2-4132-A487-F0B9CD6FB0FC}" dt="2020-11-12T14:37:42.420" v="18" actId="47"/>
        <pc:sldMkLst>
          <pc:docMk/>
          <pc:sldMk cId="2276469718" sldId="288"/>
        </pc:sldMkLst>
      </pc:sldChg>
      <pc:sldChg chg="modSp mod setBg">
        <pc:chgData name="Hannah Beatty" userId="0d7ccdab-feff-4ab1-bc18-308e87b700b6" providerId="ADAL" clId="{F0E6D8F9-9FE2-4132-A487-F0B9CD6FB0FC}" dt="2020-11-17T14:22:55.926" v="33" actId="1076"/>
        <pc:sldMkLst>
          <pc:docMk/>
          <pc:sldMk cId="3706445135" sldId="289"/>
        </pc:sldMkLst>
        <pc:picChg chg="mod">
          <ac:chgData name="Hannah Beatty" userId="0d7ccdab-feff-4ab1-bc18-308e87b700b6" providerId="ADAL" clId="{F0E6D8F9-9FE2-4132-A487-F0B9CD6FB0FC}" dt="2020-11-17T14:22:55.926" v="33" actId="1076"/>
          <ac:picMkLst>
            <pc:docMk/>
            <pc:sldMk cId="3706445135" sldId="289"/>
            <ac:picMk id="2" creationId="{D1BE0A61-D3A8-46D1-ADD3-077C2C749DD4}"/>
          </ac:picMkLst>
        </pc:picChg>
      </pc:sldChg>
      <pc:sldChg chg="add del">
        <pc:chgData name="Hannah Beatty" userId="0d7ccdab-feff-4ab1-bc18-308e87b700b6" providerId="ADAL" clId="{F0E6D8F9-9FE2-4132-A487-F0B9CD6FB0FC}" dt="2020-11-17T14:28:51.396" v="34" actId="47"/>
        <pc:sldMkLst>
          <pc:docMk/>
          <pc:sldMk cId="0" sldId="292"/>
        </pc:sldMkLst>
      </pc:sldChg>
      <pc:sldChg chg="add del">
        <pc:chgData name="Hannah Beatty" userId="0d7ccdab-feff-4ab1-bc18-308e87b700b6" providerId="ADAL" clId="{F0E6D8F9-9FE2-4132-A487-F0B9CD6FB0FC}" dt="2020-11-12T16:06:55.097" v="30" actId="47"/>
        <pc:sldMkLst>
          <pc:docMk/>
          <pc:sldMk cId="2073858458" sldId="306"/>
        </pc:sldMkLst>
      </pc:sldChg>
      <pc:sldChg chg="add del setBg">
        <pc:chgData name="Hannah Beatty" userId="0d7ccdab-feff-4ab1-bc18-308e87b700b6" providerId="ADAL" clId="{F0E6D8F9-9FE2-4132-A487-F0B9CD6FB0FC}" dt="2020-11-12T15:19:46.533" v="21"/>
        <pc:sldMkLst>
          <pc:docMk/>
          <pc:sldMk cId="844277120" sldId="307"/>
        </pc:sldMkLst>
      </pc:sldChg>
      <pc:sldChg chg="add modAnim">
        <pc:chgData name="Hannah Beatty" userId="0d7ccdab-feff-4ab1-bc18-308e87b700b6" providerId="ADAL" clId="{F0E6D8F9-9FE2-4132-A487-F0B9CD6FB0FC}" dt="2020-11-19T14:44:32.912" v="105"/>
        <pc:sldMkLst>
          <pc:docMk/>
          <pc:sldMk cId="2737052160" sldId="307"/>
        </pc:sldMkLst>
      </pc:sldChg>
      <pc:sldChg chg="add del">
        <pc:chgData name="Hannah Beatty" userId="0d7ccdab-feff-4ab1-bc18-308e87b700b6" providerId="ADAL" clId="{F0E6D8F9-9FE2-4132-A487-F0B9CD6FB0FC}" dt="2020-11-17T14:28:51.396" v="34" actId="47"/>
        <pc:sldMkLst>
          <pc:docMk/>
          <pc:sldMk cId="0" sldId="308"/>
        </pc:sldMkLst>
      </pc:sldChg>
      <pc:sldChg chg="add del">
        <pc:chgData name="Hannah Beatty" userId="0d7ccdab-feff-4ab1-bc18-308e87b700b6" providerId="ADAL" clId="{F0E6D8F9-9FE2-4132-A487-F0B9CD6FB0FC}" dt="2020-11-17T14:28:51.396" v="34" actId="47"/>
        <pc:sldMkLst>
          <pc:docMk/>
          <pc:sldMk cId="0" sldId="309"/>
        </pc:sldMkLst>
      </pc:sldChg>
      <pc:sldChg chg="add del setBg">
        <pc:chgData name="Hannah Beatty" userId="0d7ccdab-feff-4ab1-bc18-308e87b700b6" providerId="ADAL" clId="{F0E6D8F9-9FE2-4132-A487-F0B9CD6FB0FC}" dt="2020-11-17T14:28:51.396" v="34" actId="47"/>
        <pc:sldMkLst>
          <pc:docMk/>
          <pc:sldMk cId="2258696558" sldId="310"/>
        </pc:sldMkLst>
      </pc:sldChg>
      <pc:sldChg chg="add del">
        <pc:chgData name="Hannah Beatty" userId="0d7ccdab-feff-4ab1-bc18-308e87b700b6" providerId="ADAL" clId="{F0E6D8F9-9FE2-4132-A487-F0B9CD6FB0FC}" dt="2020-11-17T14:28:51.396" v="34" actId="47"/>
        <pc:sldMkLst>
          <pc:docMk/>
          <pc:sldMk cId="0" sldId="311"/>
        </pc:sldMkLst>
      </pc:sldChg>
      <pc:sldChg chg="add del">
        <pc:chgData name="Hannah Beatty" userId="0d7ccdab-feff-4ab1-bc18-308e87b700b6" providerId="ADAL" clId="{F0E6D8F9-9FE2-4132-A487-F0B9CD6FB0FC}" dt="2020-11-17T14:28:51.396" v="34" actId="47"/>
        <pc:sldMkLst>
          <pc:docMk/>
          <pc:sldMk cId="3083653253" sldId="321"/>
        </pc:sldMkLst>
      </pc:sldChg>
      <pc:sldChg chg="add del">
        <pc:chgData name="Hannah Beatty" userId="0d7ccdab-feff-4ab1-bc18-308e87b700b6" providerId="ADAL" clId="{F0E6D8F9-9FE2-4132-A487-F0B9CD6FB0FC}" dt="2020-11-17T14:28:51.396" v="34" actId="47"/>
        <pc:sldMkLst>
          <pc:docMk/>
          <pc:sldMk cId="3044181222" sldId="322"/>
        </pc:sldMkLst>
      </pc:sldChg>
      <pc:sldChg chg="add del">
        <pc:chgData name="Hannah Beatty" userId="0d7ccdab-feff-4ab1-bc18-308e87b700b6" providerId="ADAL" clId="{F0E6D8F9-9FE2-4132-A487-F0B9CD6FB0FC}" dt="2020-11-17T14:28:51.396" v="34" actId="47"/>
        <pc:sldMkLst>
          <pc:docMk/>
          <pc:sldMk cId="4092448795" sldId="323"/>
        </pc:sldMkLst>
      </pc:sldChg>
      <pc:sldChg chg="add del">
        <pc:chgData name="Hannah Beatty" userId="0d7ccdab-feff-4ab1-bc18-308e87b700b6" providerId="ADAL" clId="{F0E6D8F9-9FE2-4132-A487-F0B9CD6FB0FC}" dt="2020-11-17T14:28:51.396" v="34" actId="47"/>
        <pc:sldMkLst>
          <pc:docMk/>
          <pc:sldMk cId="0" sldId="324"/>
        </pc:sldMkLst>
      </pc:sldChg>
      <pc:sldChg chg="add del">
        <pc:chgData name="Hannah Beatty" userId="0d7ccdab-feff-4ab1-bc18-308e87b700b6" providerId="ADAL" clId="{F0E6D8F9-9FE2-4132-A487-F0B9CD6FB0FC}" dt="2020-11-17T14:28:51.396" v="34" actId="47"/>
        <pc:sldMkLst>
          <pc:docMk/>
          <pc:sldMk cId="0" sldId="325"/>
        </pc:sldMkLst>
      </pc:sldChg>
      <pc:sldChg chg="add del">
        <pc:chgData name="Hannah Beatty" userId="0d7ccdab-feff-4ab1-bc18-308e87b700b6" providerId="ADAL" clId="{F0E6D8F9-9FE2-4132-A487-F0B9CD6FB0FC}" dt="2020-11-17T14:28:51.396" v="34" actId="47"/>
        <pc:sldMkLst>
          <pc:docMk/>
          <pc:sldMk cId="0" sldId="326"/>
        </pc:sldMkLst>
      </pc:sldChg>
      <pc:sldChg chg="add del">
        <pc:chgData name="Hannah Beatty" userId="0d7ccdab-feff-4ab1-bc18-308e87b700b6" providerId="ADAL" clId="{F0E6D8F9-9FE2-4132-A487-F0B9CD6FB0FC}" dt="2020-11-17T14:28:51.396" v="34" actId="47"/>
        <pc:sldMkLst>
          <pc:docMk/>
          <pc:sldMk cId="0" sldId="327"/>
        </pc:sldMkLst>
      </pc:sldChg>
      <pc:sldChg chg="add del">
        <pc:chgData name="Hannah Beatty" userId="0d7ccdab-feff-4ab1-bc18-308e87b700b6" providerId="ADAL" clId="{F0E6D8F9-9FE2-4132-A487-F0B9CD6FB0FC}" dt="2020-11-17T14:28:51.396" v="34" actId="47"/>
        <pc:sldMkLst>
          <pc:docMk/>
          <pc:sldMk cId="0" sldId="328"/>
        </pc:sldMkLst>
      </pc:sldChg>
      <pc:sldChg chg="add del">
        <pc:chgData name="Hannah Beatty" userId="0d7ccdab-feff-4ab1-bc18-308e87b700b6" providerId="ADAL" clId="{F0E6D8F9-9FE2-4132-A487-F0B9CD6FB0FC}" dt="2020-11-17T14:28:51.396" v="34" actId="47"/>
        <pc:sldMkLst>
          <pc:docMk/>
          <pc:sldMk cId="0" sldId="329"/>
        </pc:sldMkLst>
      </pc:sldChg>
      <pc:sldChg chg="add del">
        <pc:chgData name="Hannah Beatty" userId="0d7ccdab-feff-4ab1-bc18-308e87b700b6" providerId="ADAL" clId="{F0E6D8F9-9FE2-4132-A487-F0B9CD6FB0FC}" dt="2020-11-17T14:28:51.396" v="34" actId="47"/>
        <pc:sldMkLst>
          <pc:docMk/>
          <pc:sldMk cId="0" sldId="330"/>
        </pc:sldMkLst>
      </pc:sldChg>
      <pc:sldChg chg="add">
        <pc:chgData name="Hannah Beatty" userId="0d7ccdab-feff-4ab1-bc18-308e87b700b6" providerId="ADAL" clId="{F0E6D8F9-9FE2-4132-A487-F0B9CD6FB0FC}" dt="2020-11-12T16:06:43.683" v="27"/>
        <pc:sldMkLst>
          <pc:docMk/>
          <pc:sldMk cId="3923376336" sldId="331"/>
        </pc:sldMkLst>
      </pc:sldChg>
      <pc:sldChg chg="addSp modSp new del mod setBg">
        <pc:chgData name="Hannah Beatty" userId="0d7ccdab-feff-4ab1-bc18-308e87b700b6" providerId="ADAL" clId="{F0E6D8F9-9FE2-4132-A487-F0B9CD6FB0FC}" dt="2020-11-17T20:39:42.271" v="104" actId="47"/>
        <pc:sldMkLst>
          <pc:docMk/>
          <pc:sldMk cId="3427488255" sldId="338"/>
        </pc:sldMkLst>
        <pc:spChg chg="add mod">
          <ac:chgData name="Hannah Beatty" userId="0d7ccdab-feff-4ab1-bc18-308e87b700b6" providerId="ADAL" clId="{F0E6D8F9-9FE2-4132-A487-F0B9CD6FB0FC}" dt="2020-11-17T19:22:19.285" v="103" actId="1037"/>
          <ac:spMkLst>
            <pc:docMk/>
            <pc:sldMk cId="3427488255" sldId="338"/>
            <ac:spMk id="5" creationId="{763DB133-F2B0-4FEB-A4B9-84BDC0548CC5}"/>
          </ac:spMkLst>
        </pc:spChg>
        <pc:picChg chg="add mod">
          <ac:chgData name="Hannah Beatty" userId="0d7ccdab-feff-4ab1-bc18-308e87b700b6" providerId="ADAL" clId="{F0E6D8F9-9FE2-4132-A487-F0B9CD6FB0FC}" dt="2020-11-17T19:13:51.574" v="41" actId="1076"/>
          <ac:picMkLst>
            <pc:docMk/>
            <pc:sldMk cId="3427488255" sldId="338"/>
            <ac:picMk id="3" creationId="{53D3FA8F-21AF-41E2-9C6F-285511B833C9}"/>
          </ac:picMkLst>
        </pc:picChg>
      </pc:sldChg>
      <pc:sldMasterChg chg="del delSldLayout">
        <pc:chgData name="Hannah Beatty" userId="0d7ccdab-feff-4ab1-bc18-308e87b700b6" providerId="ADAL" clId="{F0E6D8F9-9FE2-4132-A487-F0B9CD6FB0FC}" dt="2020-11-17T14:28:51.396" v="34" actId="47"/>
        <pc:sldMasterMkLst>
          <pc:docMk/>
          <pc:sldMasterMk cId="406738184" sldId="2147483684"/>
        </pc:sldMasterMkLst>
        <pc:sldLayoutChg chg="del">
          <pc:chgData name="Hannah Beatty" userId="0d7ccdab-feff-4ab1-bc18-308e87b700b6" providerId="ADAL" clId="{F0E6D8F9-9FE2-4132-A487-F0B9CD6FB0FC}" dt="2020-11-17T14:28:51.396" v="34" actId="47"/>
          <pc:sldLayoutMkLst>
            <pc:docMk/>
            <pc:sldMasterMk cId="406738184" sldId="2147483684"/>
            <pc:sldLayoutMk cId="2977675944" sldId="2147483685"/>
          </pc:sldLayoutMkLst>
        </pc:sldLayoutChg>
        <pc:sldLayoutChg chg="del">
          <pc:chgData name="Hannah Beatty" userId="0d7ccdab-feff-4ab1-bc18-308e87b700b6" providerId="ADAL" clId="{F0E6D8F9-9FE2-4132-A487-F0B9CD6FB0FC}" dt="2020-11-17T14:28:51.396" v="34" actId="47"/>
          <pc:sldLayoutMkLst>
            <pc:docMk/>
            <pc:sldMasterMk cId="406738184" sldId="2147483684"/>
            <pc:sldLayoutMk cId="4263787212" sldId="2147483686"/>
          </pc:sldLayoutMkLst>
        </pc:sldLayoutChg>
        <pc:sldLayoutChg chg="del">
          <pc:chgData name="Hannah Beatty" userId="0d7ccdab-feff-4ab1-bc18-308e87b700b6" providerId="ADAL" clId="{F0E6D8F9-9FE2-4132-A487-F0B9CD6FB0FC}" dt="2020-11-17T14:28:51.396" v="34" actId="47"/>
          <pc:sldLayoutMkLst>
            <pc:docMk/>
            <pc:sldMasterMk cId="406738184" sldId="2147483684"/>
            <pc:sldLayoutMk cId="3802691037" sldId="2147483687"/>
          </pc:sldLayoutMkLst>
        </pc:sldLayoutChg>
        <pc:sldLayoutChg chg="del">
          <pc:chgData name="Hannah Beatty" userId="0d7ccdab-feff-4ab1-bc18-308e87b700b6" providerId="ADAL" clId="{F0E6D8F9-9FE2-4132-A487-F0B9CD6FB0FC}" dt="2020-11-17T14:28:51.396" v="34" actId="47"/>
          <pc:sldLayoutMkLst>
            <pc:docMk/>
            <pc:sldMasterMk cId="406738184" sldId="2147483684"/>
            <pc:sldLayoutMk cId="1846309578" sldId="2147483688"/>
          </pc:sldLayoutMkLst>
        </pc:sldLayoutChg>
        <pc:sldLayoutChg chg="del">
          <pc:chgData name="Hannah Beatty" userId="0d7ccdab-feff-4ab1-bc18-308e87b700b6" providerId="ADAL" clId="{F0E6D8F9-9FE2-4132-A487-F0B9CD6FB0FC}" dt="2020-11-17T14:28:51.396" v="34" actId="47"/>
          <pc:sldLayoutMkLst>
            <pc:docMk/>
            <pc:sldMasterMk cId="406738184" sldId="2147483684"/>
            <pc:sldLayoutMk cId="487722658" sldId="2147483689"/>
          </pc:sldLayoutMkLst>
        </pc:sldLayoutChg>
        <pc:sldLayoutChg chg="del">
          <pc:chgData name="Hannah Beatty" userId="0d7ccdab-feff-4ab1-bc18-308e87b700b6" providerId="ADAL" clId="{F0E6D8F9-9FE2-4132-A487-F0B9CD6FB0FC}" dt="2020-11-17T14:28:51.396" v="34" actId="47"/>
          <pc:sldLayoutMkLst>
            <pc:docMk/>
            <pc:sldMasterMk cId="406738184" sldId="2147483684"/>
            <pc:sldLayoutMk cId="52959599" sldId="2147483690"/>
          </pc:sldLayoutMkLst>
        </pc:sldLayoutChg>
        <pc:sldLayoutChg chg="del">
          <pc:chgData name="Hannah Beatty" userId="0d7ccdab-feff-4ab1-bc18-308e87b700b6" providerId="ADAL" clId="{F0E6D8F9-9FE2-4132-A487-F0B9CD6FB0FC}" dt="2020-11-17T14:28:51.396" v="34" actId="47"/>
          <pc:sldLayoutMkLst>
            <pc:docMk/>
            <pc:sldMasterMk cId="406738184" sldId="2147483684"/>
            <pc:sldLayoutMk cId="4074578325" sldId="2147483691"/>
          </pc:sldLayoutMkLst>
        </pc:sldLayoutChg>
        <pc:sldLayoutChg chg="del">
          <pc:chgData name="Hannah Beatty" userId="0d7ccdab-feff-4ab1-bc18-308e87b700b6" providerId="ADAL" clId="{F0E6D8F9-9FE2-4132-A487-F0B9CD6FB0FC}" dt="2020-11-17T14:28:51.396" v="34" actId="47"/>
          <pc:sldLayoutMkLst>
            <pc:docMk/>
            <pc:sldMasterMk cId="406738184" sldId="2147483684"/>
            <pc:sldLayoutMk cId="2854034747" sldId="2147483692"/>
          </pc:sldLayoutMkLst>
        </pc:sldLayoutChg>
        <pc:sldLayoutChg chg="del">
          <pc:chgData name="Hannah Beatty" userId="0d7ccdab-feff-4ab1-bc18-308e87b700b6" providerId="ADAL" clId="{F0E6D8F9-9FE2-4132-A487-F0B9CD6FB0FC}" dt="2020-11-17T14:28:51.396" v="34" actId="47"/>
          <pc:sldLayoutMkLst>
            <pc:docMk/>
            <pc:sldMasterMk cId="406738184" sldId="2147483684"/>
            <pc:sldLayoutMk cId="2860729662" sldId="2147483693"/>
          </pc:sldLayoutMkLst>
        </pc:sldLayoutChg>
        <pc:sldLayoutChg chg="del">
          <pc:chgData name="Hannah Beatty" userId="0d7ccdab-feff-4ab1-bc18-308e87b700b6" providerId="ADAL" clId="{F0E6D8F9-9FE2-4132-A487-F0B9CD6FB0FC}" dt="2020-11-17T14:28:51.396" v="34" actId="47"/>
          <pc:sldLayoutMkLst>
            <pc:docMk/>
            <pc:sldMasterMk cId="406738184" sldId="2147483684"/>
            <pc:sldLayoutMk cId="2325450148" sldId="2147483694"/>
          </pc:sldLayoutMkLst>
        </pc:sldLayoutChg>
        <pc:sldLayoutChg chg="del">
          <pc:chgData name="Hannah Beatty" userId="0d7ccdab-feff-4ab1-bc18-308e87b700b6" providerId="ADAL" clId="{F0E6D8F9-9FE2-4132-A487-F0B9CD6FB0FC}" dt="2020-11-17T14:28:51.396" v="34" actId="47"/>
          <pc:sldLayoutMkLst>
            <pc:docMk/>
            <pc:sldMasterMk cId="406738184" sldId="2147483684"/>
            <pc:sldLayoutMk cId="1113925353" sldId="2147483695"/>
          </pc:sldLayoutMkLst>
        </pc:sldLayoutChg>
        <pc:sldLayoutChg chg="del">
          <pc:chgData name="Hannah Beatty" userId="0d7ccdab-feff-4ab1-bc18-308e87b700b6" providerId="ADAL" clId="{F0E6D8F9-9FE2-4132-A487-F0B9CD6FB0FC}" dt="2020-11-17T14:28:51.396" v="34" actId="47"/>
          <pc:sldLayoutMkLst>
            <pc:docMk/>
            <pc:sldMasterMk cId="406738184" sldId="2147483684"/>
            <pc:sldLayoutMk cId="304797643" sldId="2147483696"/>
          </pc:sldLayoutMkLst>
        </pc:sldLayoutChg>
        <pc:sldLayoutChg chg="del">
          <pc:chgData name="Hannah Beatty" userId="0d7ccdab-feff-4ab1-bc18-308e87b700b6" providerId="ADAL" clId="{F0E6D8F9-9FE2-4132-A487-F0B9CD6FB0FC}" dt="2020-11-17T14:28:51.396" v="34" actId="47"/>
          <pc:sldLayoutMkLst>
            <pc:docMk/>
            <pc:sldMasterMk cId="406738184" sldId="2147483684"/>
            <pc:sldLayoutMk cId="1812582769" sldId="2147483697"/>
          </pc:sldLayoutMkLst>
        </pc:sldLayoutChg>
        <pc:sldLayoutChg chg="del">
          <pc:chgData name="Hannah Beatty" userId="0d7ccdab-feff-4ab1-bc18-308e87b700b6" providerId="ADAL" clId="{F0E6D8F9-9FE2-4132-A487-F0B9CD6FB0FC}" dt="2020-11-17T14:28:51.396" v="34" actId="47"/>
          <pc:sldLayoutMkLst>
            <pc:docMk/>
            <pc:sldMasterMk cId="406738184" sldId="2147483684"/>
            <pc:sldLayoutMk cId="828259938" sldId="2147483698"/>
          </pc:sldLayoutMkLst>
        </pc:sldLayoutChg>
        <pc:sldLayoutChg chg="del">
          <pc:chgData name="Hannah Beatty" userId="0d7ccdab-feff-4ab1-bc18-308e87b700b6" providerId="ADAL" clId="{F0E6D8F9-9FE2-4132-A487-F0B9CD6FB0FC}" dt="2020-11-17T14:28:51.396" v="34" actId="47"/>
          <pc:sldLayoutMkLst>
            <pc:docMk/>
            <pc:sldMasterMk cId="406738184" sldId="2147483684"/>
            <pc:sldLayoutMk cId="423801204" sldId="2147483699"/>
          </pc:sldLayoutMkLst>
        </pc:sldLayoutChg>
        <pc:sldLayoutChg chg="del">
          <pc:chgData name="Hannah Beatty" userId="0d7ccdab-feff-4ab1-bc18-308e87b700b6" providerId="ADAL" clId="{F0E6D8F9-9FE2-4132-A487-F0B9CD6FB0FC}" dt="2020-11-17T14:28:51.396" v="34" actId="47"/>
          <pc:sldLayoutMkLst>
            <pc:docMk/>
            <pc:sldMasterMk cId="406738184" sldId="2147483684"/>
            <pc:sldLayoutMk cId="1006723662" sldId="2147483700"/>
          </pc:sldLayoutMkLst>
        </pc:sldLayoutChg>
        <pc:sldLayoutChg chg="del">
          <pc:chgData name="Hannah Beatty" userId="0d7ccdab-feff-4ab1-bc18-308e87b700b6" providerId="ADAL" clId="{F0E6D8F9-9FE2-4132-A487-F0B9CD6FB0FC}" dt="2020-11-17T14:28:51.396" v="34" actId="47"/>
          <pc:sldLayoutMkLst>
            <pc:docMk/>
            <pc:sldMasterMk cId="406738184" sldId="2147483684"/>
            <pc:sldLayoutMk cId="3056654715" sldId="2147483701"/>
          </pc:sldLayoutMkLst>
        </pc:sldLayoutChg>
        <pc:sldLayoutChg chg="del">
          <pc:chgData name="Hannah Beatty" userId="0d7ccdab-feff-4ab1-bc18-308e87b700b6" providerId="ADAL" clId="{F0E6D8F9-9FE2-4132-A487-F0B9CD6FB0FC}" dt="2020-11-17T14:28:51.396" v="34" actId="47"/>
          <pc:sldLayoutMkLst>
            <pc:docMk/>
            <pc:sldMasterMk cId="406738184" sldId="2147483684"/>
            <pc:sldLayoutMk cId="48366112" sldId="2147483702"/>
          </pc:sldLayoutMkLst>
        </pc:sldLayoutChg>
      </pc:sldMasterChg>
    </pc:docChg>
  </pc:docChgLst>
  <pc:docChgLst>
    <pc:chgData name="Hannah Beatty" userId="S::cefepahannah@cefofphiladelphiacounty.onmicrosoft.com::0d7ccdab-feff-4ab1-bc18-308e87b700b6" providerId="AD" clId="Web-{E6E5799B-A4A2-8F01-63BF-BEC9C315586D}"/>
    <pc:docChg chg="modSld">
      <pc:chgData name="Hannah Beatty" userId="S::cefepahannah@cefofphiladelphiacounty.onmicrosoft.com::0d7ccdab-feff-4ab1-bc18-308e87b700b6" providerId="AD" clId="Web-{E6E5799B-A4A2-8F01-63BF-BEC9C315586D}" dt="2020-11-12T15:38:49.433" v="2"/>
      <pc:docMkLst>
        <pc:docMk/>
      </pc:docMkLst>
      <pc:sldChg chg="addAnim modAnim">
        <pc:chgData name="Hannah Beatty" userId="S::cefepahannah@cefofphiladelphiacounty.onmicrosoft.com::0d7ccdab-feff-4ab1-bc18-308e87b700b6" providerId="AD" clId="Web-{E6E5799B-A4A2-8F01-63BF-BEC9C315586D}" dt="2020-11-12T15:38:49.433" v="2"/>
        <pc:sldMkLst>
          <pc:docMk/>
          <pc:sldMk cId="2737052160" sldId="307"/>
        </pc:sldMkLst>
      </pc:sldChg>
    </pc:docChg>
  </pc:docChgLst>
  <pc:docChgLst>
    <pc:chgData name="Hannah Beatty" userId="S::cefepahannah@cefofphiladelphiacounty.onmicrosoft.com::0d7ccdab-feff-4ab1-bc18-308e87b700b6" providerId="AD" clId="Web-{E3AA211E-9D78-E4F9-969D-8DF12245EFB9}"/>
    <pc:docChg chg="addSld delSld modSld sldOrd">
      <pc:chgData name="Hannah Beatty" userId="S::cefepahannah@cefofphiladelphiacounty.onmicrosoft.com::0d7ccdab-feff-4ab1-bc18-308e87b700b6" providerId="AD" clId="Web-{E3AA211E-9D78-E4F9-969D-8DF12245EFB9}" dt="2020-11-11T21:35:33.097" v="45" actId="1076"/>
      <pc:docMkLst>
        <pc:docMk/>
      </pc:docMkLst>
      <pc:sldChg chg="new del">
        <pc:chgData name="Hannah Beatty" userId="S::cefepahannah@cefofphiladelphiacounty.onmicrosoft.com::0d7ccdab-feff-4ab1-bc18-308e87b700b6" providerId="AD" clId="Web-{E3AA211E-9D78-E4F9-969D-8DF12245EFB9}" dt="2020-11-11T21:22:53.096" v="8"/>
        <pc:sldMkLst>
          <pc:docMk/>
          <pc:sldMk cId="3748487307" sldId="292"/>
        </pc:sldMkLst>
      </pc:sldChg>
      <pc:sldChg chg="modSp add">
        <pc:chgData name="Hannah Beatty" userId="S::cefepahannah@cefofphiladelphiacounty.onmicrosoft.com::0d7ccdab-feff-4ab1-bc18-308e87b700b6" providerId="AD" clId="Web-{E3AA211E-9D78-E4F9-969D-8DF12245EFB9}" dt="2020-11-11T21:26:41.293" v="25" actId="14100"/>
        <pc:sldMkLst>
          <pc:docMk/>
          <pc:sldMk cId="3968580701" sldId="293"/>
        </pc:sldMkLst>
        <pc:picChg chg="mod">
          <ac:chgData name="Hannah Beatty" userId="S::cefepahannah@cefofphiladelphiacounty.onmicrosoft.com::0d7ccdab-feff-4ab1-bc18-308e87b700b6" providerId="AD" clId="Web-{E3AA211E-9D78-E4F9-969D-8DF12245EFB9}" dt="2020-11-11T21:26:41.293" v="25" actId="14100"/>
          <ac:picMkLst>
            <pc:docMk/>
            <pc:sldMk cId="3968580701" sldId="293"/>
            <ac:picMk id="2" creationId="{F0C5A473-6078-44F6-AF92-EE70B28C0902}"/>
          </ac:picMkLst>
        </pc:picChg>
      </pc:sldChg>
      <pc:sldChg chg="modSp add">
        <pc:chgData name="Hannah Beatty" userId="S::cefepahannah@cefofphiladelphiacounty.onmicrosoft.com::0d7ccdab-feff-4ab1-bc18-308e87b700b6" providerId="AD" clId="Web-{E3AA211E-9D78-E4F9-969D-8DF12245EFB9}" dt="2020-11-11T21:25:55.353" v="23" actId="14100"/>
        <pc:sldMkLst>
          <pc:docMk/>
          <pc:sldMk cId="2063149227" sldId="294"/>
        </pc:sldMkLst>
        <pc:picChg chg="mod">
          <ac:chgData name="Hannah Beatty" userId="S::cefepahannah@cefofphiladelphiacounty.onmicrosoft.com::0d7ccdab-feff-4ab1-bc18-308e87b700b6" providerId="AD" clId="Web-{E3AA211E-9D78-E4F9-969D-8DF12245EFB9}" dt="2020-11-11T21:25:55.353" v="23" actId="14100"/>
          <ac:picMkLst>
            <pc:docMk/>
            <pc:sldMk cId="2063149227" sldId="294"/>
            <ac:picMk id="2" creationId="{2F6CDD67-559A-41B6-AA2A-13D70F1F62A2}"/>
          </ac:picMkLst>
        </pc:picChg>
      </pc:sldChg>
      <pc:sldChg chg="modSp add">
        <pc:chgData name="Hannah Beatty" userId="S::cefepahannah@cefofphiladelphiacounty.onmicrosoft.com::0d7ccdab-feff-4ab1-bc18-308e87b700b6" providerId="AD" clId="Web-{E3AA211E-9D78-E4F9-969D-8DF12245EFB9}" dt="2020-11-11T21:25:34.993" v="21" actId="14100"/>
        <pc:sldMkLst>
          <pc:docMk/>
          <pc:sldMk cId="1305999298" sldId="295"/>
        </pc:sldMkLst>
        <pc:picChg chg="mod">
          <ac:chgData name="Hannah Beatty" userId="S::cefepahannah@cefofphiladelphiacounty.onmicrosoft.com::0d7ccdab-feff-4ab1-bc18-308e87b700b6" providerId="AD" clId="Web-{E3AA211E-9D78-E4F9-969D-8DF12245EFB9}" dt="2020-11-11T21:25:34.993" v="21" actId="14100"/>
          <ac:picMkLst>
            <pc:docMk/>
            <pc:sldMk cId="1305999298" sldId="295"/>
            <ac:picMk id="2" creationId="{AB5F92DC-25B7-411C-83C4-DE014624B2B6}"/>
          </ac:picMkLst>
        </pc:picChg>
      </pc:sldChg>
      <pc:sldChg chg="modSp add">
        <pc:chgData name="Hannah Beatty" userId="S::cefepahannah@cefofphiladelphiacounty.onmicrosoft.com::0d7ccdab-feff-4ab1-bc18-308e87b700b6" providerId="AD" clId="Web-{E3AA211E-9D78-E4F9-969D-8DF12245EFB9}" dt="2020-11-11T21:25:02.726" v="18" actId="14100"/>
        <pc:sldMkLst>
          <pc:docMk/>
          <pc:sldMk cId="3997965411" sldId="296"/>
        </pc:sldMkLst>
        <pc:picChg chg="mod">
          <ac:chgData name="Hannah Beatty" userId="S::cefepahannah@cefofphiladelphiacounty.onmicrosoft.com::0d7ccdab-feff-4ab1-bc18-308e87b700b6" providerId="AD" clId="Web-{E3AA211E-9D78-E4F9-969D-8DF12245EFB9}" dt="2020-11-11T21:25:02.726" v="18" actId="14100"/>
          <ac:picMkLst>
            <pc:docMk/>
            <pc:sldMk cId="3997965411" sldId="296"/>
            <ac:picMk id="2" creationId="{FD930A50-E20D-4728-A404-3E78FC574B31}"/>
          </ac:picMkLst>
        </pc:picChg>
      </pc:sldChg>
      <pc:sldChg chg="modSp add">
        <pc:chgData name="Hannah Beatty" userId="S::cefepahannah@cefofphiladelphiacounty.onmicrosoft.com::0d7ccdab-feff-4ab1-bc18-308e87b700b6" providerId="AD" clId="Web-{E3AA211E-9D78-E4F9-969D-8DF12245EFB9}" dt="2020-11-11T21:24:29.990" v="16" actId="1076"/>
        <pc:sldMkLst>
          <pc:docMk/>
          <pc:sldMk cId="876767165" sldId="297"/>
        </pc:sldMkLst>
        <pc:picChg chg="mod">
          <ac:chgData name="Hannah Beatty" userId="S::cefepahannah@cefofphiladelphiacounty.onmicrosoft.com::0d7ccdab-feff-4ab1-bc18-308e87b700b6" providerId="AD" clId="Web-{E3AA211E-9D78-E4F9-969D-8DF12245EFB9}" dt="2020-11-11T21:24:29.990" v="16" actId="1076"/>
          <ac:picMkLst>
            <pc:docMk/>
            <pc:sldMk cId="876767165" sldId="297"/>
            <ac:picMk id="2" creationId="{CB7885B0-C85A-406B-8FE1-8F87E7738916}"/>
          </ac:picMkLst>
        </pc:picChg>
      </pc:sldChg>
      <pc:sldChg chg="modSp add">
        <pc:chgData name="Hannah Beatty" userId="S::cefepahannah@cefofphiladelphiacounty.onmicrosoft.com::0d7ccdab-feff-4ab1-bc18-308e87b700b6" providerId="AD" clId="Web-{E3AA211E-9D78-E4F9-969D-8DF12245EFB9}" dt="2020-11-11T21:23:21.487" v="12" actId="14100"/>
        <pc:sldMkLst>
          <pc:docMk/>
          <pc:sldMk cId="1344296754" sldId="298"/>
        </pc:sldMkLst>
        <pc:picChg chg="mod">
          <ac:chgData name="Hannah Beatty" userId="S::cefepahannah@cefofphiladelphiacounty.onmicrosoft.com::0d7ccdab-feff-4ab1-bc18-308e87b700b6" providerId="AD" clId="Web-{E3AA211E-9D78-E4F9-969D-8DF12245EFB9}" dt="2020-11-11T21:23:21.487" v="12" actId="14100"/>
          <ac:picMkLst>
            <pc:docMk/>
            <pc:sldMk cId="1344296754" sldId="298"/>
            <ac:picMk id="2" creationId="{D4DFEE36-53D1-40FB-9FC2-0AA1C970AF83}"/>
          </ac:picMkLst>
        </pc:picChg>
      </pc:sldChg>
      <pc:sldChg chg="modSp add">
        <pc:chgData name="Hannah Beatty" userId="S::cefepahannah@cefofphiladelphiacounty.onmicrosoft.com::0d7ccdab-feff-4ab1-bc18-308e87b700b6" providerId="AD" clId="Web-{E3AA211E-9D78-E4F9-969D-8DF12245EFB9}" dt="2020-11-11T21:23:06.096" v="10" actId="14100"/>
        <pc:sldMkLst>
          <pc:docMk/>
          <pc:sldMk cId="1440230453" sldId="299"/>
        </pc:sldMkLst>
        <pc:picChg chg="mod">
          <ac:chgData name="Hannah Beatty" userId="S::cefepahannah@cefofphiladelphiacounty.onmicrosoft.com::0d7ccdab-feff-4ab1-bc18-308e87b700b6" providerId="AD" clId="Web-{E3AA211E-9D78-E4F9-969D-8DF12245EFB9}" dt="2020-11-11T21:23:06.096" v="10" actId="14100"/>
          <ac:picMkLst>
            <pc:docMk/>
            <pc:sldMk cId="1440230453" sldId="299"/>
            <ac:picMk id="2" creationId="{AB9CE239-A93D-4FB9-8CF7-2731969E91CF}"/>
          </ac:picMkLst>
        </pc:picChg>
      </pc:sldChg>
      <pc:sldChg chg="new">
        <pc:chgData name="Hannah Beatty" userId="S::cefepahannah@cefofphiladelphiacounty.onmicrosoft.com::0d7ccdab-feff-4ab1-bc18-308e87b700b6" providerId="AD" clId="Web-{E3AA211E-9D78-E4F9-969D-8DF12245EFB9}" dt="2020-11-11T21:27:07.169" v="26"/>
        <pc:sldMkLst>
          <pc:docMk/>
          <pc:sldMk cId="1103939503" sldId="300"/>
        </pc:sldMkLst>
      </pc:sldChg>
      <pc:sldChg chg="modSp add">
        <pc:chgData name="Hannah Beatty" userId="S::cefepahannah@cefofphiladelphiacounty.onmicrosoft.com::0d7ccdab-feff-4ab1-bc18-308e87b700b6" providerId="AD" clId="Web-{E3AA211E-9D78-E4F9-969D-8DF12245EFB9}" dt="2020-11-11T21:27:35.608" v="32" actId="14100"/>
        <pc:sldMkLst>
          <pc:docMk/>
          <pc:sldMk cId="2058633405" sldId="301"/>
        </pc:sldMkLst>
        <pc:picChg chg="mod">
          <ac:chgData name="Hannah Beatty" userId="S::cefepahannah@cefofphiladelphiacounty.onmicrosoft.com::0d7ccdab-feff-4ab1-bc18-308e87b700b6" providerId="AD" clId="Web-{E3AA211E-9D78-E4F9-969D-8DF12245EFB9}" dt="2020-11-11T21:27:35.608" v="32" actId="14100"/>
          <ac:picMkLst>
            <pc:docMk/>
            <pc:sldMk cId="2058633405" sldId="301"/>
            <ac:picMk id="2" creationId="{100A931C-588B-4231-AE42-570EBC5354DA}"/>
          </ac:picMkLst>
        </pc:picChg>
      </pc:sldChg>
      <pc:sldChg chg="modSp add">
        <pc:chgData name="Hannah Beatty" userId="S::cefepahannah@cefofphiladelphiacounty.onmicrosoft.com::0d7ccdab-feff-4ab1-bc18-308e87b700b6" providerId="AD" clId="Web-{E3AA211E-9D78-E4F9-969D-8DF12245EFB9}" dt="2020-11-11T21:27:57.530" v="34" actId="14100"/>
        <pc:sldMkLst>
          <pc:docMk/>
          <pc:sldMk cId="2792090105" sldId="302"/>
        </pc:sldMkLst>
        <pc:picChg chg="mod">
          <ac:chgData name="Hannah Beatty" userId="S::cefepahannah@cefofphiladelphiacounty.onmicrosoft.com::0d7ccdab-feff-4ab1-bc18-308e87b700b6" providerId="AD" clId="Web-{E3AA211E-9D78-E4F9-969D-8DF12245EFB9}" dt="2020-11-11T21:27:57.530" v="34" actId="14100"/>
          <ac:picMkLst>
            <pc:docMk/>
            <pc:sldMk cId="2792090105" sldId="302"/>
            <ac:picMk id="2" creationId="{7B823D17-A6C0-4440-BFCF-5E8221220A56}"/>
          </ac:picMkLst>
        </pc:picChg>
      </pc:sldChg>
      <pc:sldChg chg="modSp add">
        <pc:chgData name="Hannah Beatty" userId="S::cefepahannah@cefofphiladelphiacounty.onmicrosoft.com::0d7ccdab-feff-4ab1-bc18-308e87b700b6" providerId="AD" clId="Web-{E3AA211E-9D78-E4F9-969D-8DF12245EFB9}" dt="2020-11-11T21:29:05.471" v="36" actId="14100"/>
        <pc:sldMkLst>
          <pc:docMk/>
          <pc:sldMk cId="2567248853" sldId="303"/>
        </pc:sldMkLst>
        <pc:picChg chg="mod">
          <ac:chgData name="Hannah Beatty" userId="S::cefepahannah@cefofphiladelphiacounty.onmicrosoft.com::0d7ccdab-feff-4ab1-bc18-308e87b700b6" providerId="AD" clId="Web-{E3AA211E-9D78-E4F9-969D-8DF12245EFB9}" dt="2020-11-11T21:29:05.471" v="36" actId="14100"/>
          <ac:picMkLst>
            <pc:docMk/>
            <pc:sldMk cId="2567248853" sldId="303"/>
            <ac:picMk id="2" creationId="{4CD7CA73-8B15-437F-80B3-4D477D31437D}"/>
          </ac:picMkLst>
        </pc:picChg>
      </pc:sldChg>
      <pc:sldChg chg="modSp add">
        <pc:chgData name="Hannah Beatty" userId="S::cefepahannah@cefofphiladelphiacounty.onmicrosoft.com::0d7ccdab-feff-4ab1-bc18-308e87b700b6" providerId="AD" clId="Web-{E3AA211E-9D78-E4F9-969D-8DF12245EFB9}" dt="2020-11-11T21:29:51.504" v="40" actId="14100"/>
        <pc:sldMkLst>
          <pc:docMk/>
          <pc:sldMk cId="4226314941" sldId="304"/>
        </pc:sldMkLst>
        <pc:picChg chg="mod">
          <ac:chgData name="Hannah Beatty" userId="S::cefepahannah@cefofphiladelphiacounty.onmicrosoft.com::0d7ccdab-feff-4ab1-bc18-308e87b700b6" providerId="AD" clId="Web-{E3AA211E-9D78-E4F9-969D-8DF12245EFB9}" dt="2020-11-11T21:29:51.504" v="40" actId="14100"/>
          <ac:picMkLst>
            <pc:docMk/>
            <pc:sldMk cId="4226314941" sldId="304"/>
            <ac:picMk id="2" creationId="{EA642784-D6B8-4E54-BD7B-B58B7E75E343}"/>
          </ac:picMkLst>
        </pc:picChg>
      </pc:sldChg>
      <pc:sldChg chg="modSp add ord">
        <pc:chgData name="Hannah Beatty" userId="S::cefepahannah@cefofphiladelphiacounty.onmicrosoft.com::0d7ccdab-feff-4ab1-bc18-308e87b700b6" providerId="AD" clId="Web-{E3AA211E-9D78-E4F9-969D-8DF12245EFB9}" dt="2020-11-11T21:35:33.097" v="45" actId="1076"/>
        <pc:sldMkLst>
          <pc:docMk/>
          <pc:sldMk cId="2968087574" sldId="305"/>
        </pc:sldMkLst>
        <pc:picChg chg="mod">
          <ac:chgData name="Hannah Beatty" userId="S::cefepahannah@cefofphiladelphiacounty.onmicrosoft.com::0d7ccdab-feff-4ab1-bc18-308e87b700b6" providerId="AD" clId="Web-{E3AA211E-9D78-E4F9-969D-8DF12245EFB9}" dt="2020-11-11T21:35:33.097" v="45" actId="1076"/>
          <ac:picMkLst>
            <pc:docMk/>
            <pc:sldMk cId="2968087574" sldId="305"/>
            <ac:picMk id="2" creationId="{B381C330-9C66-4241-827A-52A034BAEF5F}"/>
          </ac:picMkLst>
        </pc:picChg>
      </pc:sldChg>
    </pc:docChg>
  </pc:docChgLst>
  <pc:docChgLst>
    <pc:chgData name="Hannah Beatty" userId="0d7ccdab-feff-4ab1-bc18-308e87b700b6" providerId="ADAL" clId="{3CD7A7F4-B434-4756-AF44-93AE59C63BBD}"/>
    <pc:docChg chg="modSld modNotesMaster">
      <pc:chgData name="Hannah Beatty" userId="0d7ccdab-feff-4ab1-bc18-308e87b700b6" providerId="ADAL" clId="{3CD7A7F4-B434-4756-AF44-93AE59C63BBD}" dt="2020-11-18T17:58:30.644" v="30"/>
      <pc:docMkLst>
        <pc:docMk/>
      </pc:docMkLst>
      <pc:sldChg chg="modNotes">
        <pc:chgData name="Hannah Beatty" userId="0d7ccdab-feff-4ab1-bc18-308e87b700b6" providerId="ADAL" clId="{3CD7A7F4-B434-4756-AF44-93AE59C63BBD}" dt="2020-11-11T20:43:30.452" v="6"/>
        <pc:sldMkLst>
          <pc:docMk/>
          <pc:sldMk cId="0" sldId="256"/>
        </pc:sldMkLst>
      </pc:sldChg>
      <pc:sldChg chg="modNotes">
        <pc:chgData name="Hannah Beatty" userId="0d7ccdab-feff-4ab1-bc18-308e87b700b6" providerId="ADAL" clId="{3CD7A7F4-B434-4756-AF44-93AE59C63BBD}" dt="2020-11-11T20:43:30.452" v="6"/>
        <pc:sldMkLst>
          <pc:docMk/>
          <pc:sldMk cId="0" sldId="257"/>
        </pc:sldMkLst>
      </pc:sldChg>
      <pc:sldChg chg="modNotes">
        <pc:chgData name="Hannah Beatty" userId="0d7ccdab-feff-4ab1-bc18-308e87b700b6" providerId="ADAL" clId="{3CD7A7F4-B434-4756-AF44-93AE59C63BBD}" dt="2020-11-11T20:43:30.452" v="6"/>
        <pc:sldMkLst>
          <pc:docMk/>
          <pc:sldMk cId="0" sldId="258"/>
        </pc:sldMkLst>
      </pc:sldChg>
      <pc:sldChg chg="modNotes">
        <pc:chgData name="Hannah Beatty" userId="0d7ccdab-feff-4ab1-bc18-308e87b700b6" providerId="ADAL" clId="{3CD7A7F4-B434-4756-AF44-93AE59C63BBD}" dt="2020-11-11T20:43:30.452" v="6"/>
        <pc:sldMkLst>
          <pc:docMk/>
          <pc:sldMk cId="0" sldId="259"/>
        </pc:sldMkLst>
      </pc:sldChg>
      <pc:sldChg chg="modNotes">
        <pc:chgData name="Hannah Beatty" userId="0d7ccdab-feff-4ab1-bc18-308e87b700b6" providerId="ADAL" clId="{3CD7A7F4-B434-4756-AF44-93AE59C63BBD}" dt="2020-11-11T20:43:30.452" v="6"/>
        <pc:sldMkLst>
          <pc:docMk/>
          <pc:sldMk cId="0" sldId="260"/>
        </pc:sldMkLst>
      </pc:sldChg>
      <pc:sldChg chg="modNotes">
        <pc:chgData name="Hannah Beatty" userId="0d7ccdab-feff-4ab1-bc18-308e87b700b6" providerId="ADAL" clId="{3CD7A7F4-B434-4756-AF44-93AE59C63BBD}" dt="2020-11-11T20:43:30.452" v="6"/>
        <pc:sldMkLst>
          <pc:docMk/>
          <pc:sldMk cId="0" sldId="261"/>
        </pc:sldMkLst>
      </pc:sldChg>
      <pc:sldChg chg="modNotes">
        <pc:chgData name="Hannah Beatty" userId="0d7ccdab-feff-4ab1-bc18-308e87b700b6" providerId="ADAL" clId="{3CD7A7F4-B434-4756-AF44-93AE59C63BBD}" dt="2020-11-11T20:43:30.452" v="6"/>
        <pc:sldMkLst>
          <pc:docMk/>
          <pc:sldMk cId="0" sldId="262"/>
        </pc:sldMkLst>
      </pc:sldChg>
      <pc:sldChg chg="modNotes">
        <pc:chgData name="Hannah Beatty" userId="0d7ccdab-feff-4ab1-bc18-308e87b700b6" providerId="ADAL" clId="{3CD7A7F4-B434-4756-AF44-93AE59C63BBD}" dt="2020-11-11T20:43:30.452" v="6"/>
        <pc:sldMkLst>
          <pc:docMk/>
          <pc:sldMk cId="0" sldId="263"/>
        </pc:sldMkLst>
      </pc:sldChg>
      <pc:sldChg chg="modNotes">
        <pc:chgData name="Hannah Beatty" userId="0d7ccdab-feff-4ab1-bc18-308e87b700b6" providerId="ADAL" clId="{3CD7A7F4-B434-4756-AF44-93AE59C63BBD}" dt="2020-11-11T20:43:30.452" v="6"/>
        <pc:sldMkLst>
          <pc:docMk/>
          <pc:sldMk cId="3511532053" sldId="265"/>
        </pc:sldMkLst>
      </pc:sldChg>
      <pc:sldChg chg="modNotes">
        <pc:chgData name="Hannah Beatty" userId="0d7ccdab-feff-4ab1-bc18-308e87b700b6" providerId="ADAL" clId="{3CD7A7F4-B434-4756-AF44-93AE59C63BBD}" dt="2020-11-11T20:43:30.452" v="6"/>
        <pc:sldMkLst>
          <pc:docMk/>
          <pc:sldMk cId="222352232" sldId="267"/>
        </pc:sldMkLst>
      </pc:sldChg>
      <pc:sldChg chg="modSp mod">
        <pc:chgData name="Hannah Beatty" userId="0d7ccdab-feff-4ab1-bc18-308e87b700b6" providerId="ADAL" clId="{3CD7A7F4-B434-4756-AF44-93AE59C63BBD}" dt="2020-11-11T16:28:45.957" v="0" actId="20577"/>
        <pc:sldMkLst>
          <pc:docMk/>
          <pc:sldMk cId="2817909105" sldId="273"/>
        </pc:sldMkLst>
        <pc:spChg chg="mod">
          <ac:chgData name="Hannah Beatty" userId="0d7ccdab-feff-4ab1-bc18-308e87b700b6" providerId="ADAL" clId="{3CD7A7F4-B434-4756-AF44-93AE59C63BBD}" dt="2020-11-11T16:28:45.957" v="0" actId="20577"/>
          <ac:spMkLst>
            <pc:docMk/>
            <pc:sldMk cId="2817909105" sldId="273"/>
            <ac:spMk id="2" creationId="{E725D3C1-9486-4A2A-A4E4-19155255F6F0}"/>
          </ac:spMkLst>
        </pc:spChg>
      </pc:sldChg>
      <pc:sldChg chg="modSp mod">
        <pc:chgData name="Hannah Beatty" userId="0d7ccdab-feff-4ab1-bc18-308e87b700b6" providerId="ADAL" clId="{3CD7A7F4-B434-4756-AF44-93AE59C63BBD}" dt="2020-11-11T16:29:09.007" v="3" actId="20577"/>
        <pc:sldMkLst>
          <pc:docMk/>
          <pc:sldMk cId="1375350711" sldId="275"/>
        </pc:sldMkLst>
        <pc:spChg chg="mod">
          <ac:chgData name="Hannah Beatty" userId="0d7ccdab-feff-4ab1-bc18-308e87b700b6" providerId="ADAL" clId="{3CD7A7F4-B434-4756-AF44-93AE59C63BBD}" dt="2020-11-11T16:29:09.007" v="3" actId="20577"/>
          <ac:spMkLst>
            <pc:docMk/>
            <pc:sldMk cId="1375350711" sldId="275"/>
            <ac:spMk id="8" creationId="{9BA24869-F41A-49CA-90B0-1B86FADB877D}"/>
          </ac:spMkLst>
        </pc:spChg>
      </pc:sldChg>
      <pc:sldChg chg="modSp mod">
        <pc:chgData name="Hannah Beatty" userId="0d7ccdab-feff-4ab1-bc18-308e87b700b6" providerId="ADAL" clId="{3CD7A7F4-B434-4756-AF44-93AE59C63BBD}" dt="2020-11-11T16:29:29.393" v="4" actId="20577"/>
        <pc:sldMkLst>
          <pc:docMk/>
          <pc:sldMk cId="234346197" sldId="279"/>
        </pc:sldMkLst>
        <pc:spChg chg="mod">
          <ac:chgData name="Hannah Beatty" userId="0d7ccdab-feff-4ab1-bc18-308e87b700b6" providerId="ADAL" clId="{3CD7A7F4-B434-4756-AF44-93AE59C63BBD}" dt="2020-11-11T16:29:29.393" v="4" actId="20577"/>
          <ac:spMkLst>
            <pc:docMk/>
            <pc:sldMk cId="234346197" sldId="279"/>
            <ac:spMk id="2" creationId="{7F87E6ED-1AD1-4421-8F4C-48FF4437CA02}"/>
          </ac:spMkLst>
        </pc:spChg>
      </pc:sldChg>
      <pc:sldChg chg="modNotes">
        <pc:chgData name="Hannah Beatty" userId="0d7ccdab-feff-4ab1-bc18-308e87b700b6" providerId="ADAL" clId="{3CD7A7F4-B434-4756-AF44-93AE59C63BBD}" dt="2020-11-11T20:43:30.452" v="6"/>
        <pc:sldMkLst>
          <pc:docMk/>
          <pc:sldMk cId="2681834039" sldId="283"/>
        </pc:sldMkLst>
      </pc:sldChg>
      <pc:sldChg chg="modNotes">
        <pc:chgData name="Hannah Beatty" userId="0d7ccdab-feff-4ab1-bc18-308e87b700b6" providerId="ADAL" clId="{3CD7A7F4-B434-4756-AF44-93AE59C63BBD}" dt="2020-11-11T20:43:30.452" v="6"/>
        <pc:sldMkLst>
          <pc:docMk/>
          <pc:sldMk cId="3138540005" sldId="286"/>
        </pc:sldMkLst>
      </pc:sldChg>
      <pc:sldChg chg="modSp mod">
        <pc:chgData name="Hannah Beatty" userId="0d7ccdab-feff-4ab1-bc18-308e87b700b6" providerId="ADAL" clId="{3CD7A7F4-B434-4756-AF44-93AE59C63BBD}" dt="2020-11-11T16:29:59.269" v="5" actId="20577"/>
        <pc:sldMkLst>
          <pc:docMk/>
          <pc:sldMk cId="2276469718" sldId="288"/>
        </pc:sldMkLst>
        <pc:spChg chg="mod">
          <ac:chgData name="Hannah Beatty" userId="0d7ccdab-feff-4ab1-bc18-308e87b700b6" providerId="ADAL" clId="{3CD7A7F4-B434-4756-AF44-93AE59C63BBD}" dt="2020-11-11T16:29:59.269" v="5" actId="20577"/>
          <ac:spMkLst>
            <pc:docMk/>
            <pc:sldMk cId="2276469718" sldId="288"/>
            <ac:spMk id="2" creationId="{E725D3C1-9486-4A2A-A4E4-19155255F6F0}"/>
          </ac:spMkLst>
        </pc:spChg>
      </pc:sldChg>
      <pc:sldChg chg="modAnim">
        <pc:chgData name="Hannah Beatty" userId="0d7ccdab-feff-4ab1-bc18-308e87b700b6" providerId="ADAL" clId="{3CD7A7F4-B434-4756-AF44-93AE59C63BBD}" dt="2020-11-18T17:58:30.644" v="30"/>
        <pc:sldMkLst>
          <pc:docMk/>
          <pc:sldMk cId="2737052160" sldId="307"/>
        </pc:sldMkLst>
      </pc:sldChg>
      <pc:sldChg chg="modSp mod">
        <pc:chgData name="Hannah Beatty" userId="0d7ccdab-feff-4ab1-bc18-308e87b700b6" providerId="ADAL" clId="{3CD7A7F4-B434-4756-AF44-93AE59C63BBD}" dt="2020-11-18T17:55:46.700" v="9" actId="20577"/>
        <pc:sldMkLst>
          <pc:docMk/>
          <pc:sldMk cId="3225088636" sldId="336"/>
        </pc:sldMkLst>
        <pc:spChg chg="mod">
          <ac:chgData name="Hannah Beatty" userId="0d7ccdab-feff-4ab1-bc18-308e87b700b6" providerId="ADAL" clId="{3CD7A7F4-B434-4756-AF44-93AE59C63BBD}" dt="2020-11-18T17:55:42.448" v="8" actId="20577"/>
          <ac:spMkLst>
            <pc:docMk/>
            <pc:sldMk cId="3225088636" sldId="336"/>
            <ac:spMk id="2" creationId="{E6AE7ECF-CD7B-4A3C-9BE1-C22F56DFB678}"/>
          </ac:spMkLst>
        </pc:spChg>
        <pc:spChg chg="mod">
          <ac:chgData name="Hannah Beatty" userId="0d7ccdab-feff-4ab1-bc18-308e87b700b6" providerId="ADAL" clId="{3CD7A7F4-B434-4756-AF44-93AE59C63BBD}" dt="2020-11-18T17:55:46.700" v="9" actId="20577"/>
          <ac:spMkLst>
            <pc:docMk/>
            <pc:sldMk cId="3225088636" sldId="336"/>
            <ac:spMk id="3" creationId="{192B295F-A5A8-459B-8DBC-A4B856DB590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439973C0-CD36-42C5-A164-A8A88BDD9D1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01675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2BF25BB-6621-44EF-A639-05098839837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01040" y="4387136"/>
            <a:ext cx="5606698" cy="415463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>
            <a:extLst>
              <a:ext uri="{FF2B5EF4-FFF2-40B4-BE49-F238E27FC236}">
                <a16:creationId xmlns:a16="http://schemas.microsoft.com/office/drawing/2014/main" id="{D41CF50A-90F3-4D8C-B40F-5C14C77B13FE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701675"/>
            <a:ext cx="4619625" cy="34639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29C174CF-46BA-4A19-AC09-19E65F3569A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4113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>
            <a:extLst>
              <a:ext uri="{FF2B5EF4-FFF2-40B4-BE49-F238E27FC236}">
                <a16:creationId xmlns:a16="http://schemas.microsoft.com/office/drawing/2014/main" id="{B52A02AD-76FF-40AF-8B6E-F31BB8765EEC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701675"/>
            <a:ext cx="4619625" cy="34639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543C3F85-A557-4FBA-92D2-7E945AE904C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>
            <a:extLst>
              <a:ext uri="{FF2B5EF4-FFF2-40B4-BE49-F238E27FC236}">
                <a16:creationId xmlns:a16="http://schemas.microsoft.com/office/drawing/2014/main" id="{B52A02AD-76FF-40AF-8B6E-F31BB8765EEC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701675"/>
            <a:ext cx="4619625" cy="34639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543C3F85-A557-4FBA-92D2-7E945AE904C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5841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>
            <a:extLst>
              <a:ext uri="{FF2B5EF4-FFF2-40B4-BE49-F238E27FC236}">
                <a16:creationId xmlns:a16="http://schemas.microsoft.com/office/drawing/2014/main" id="{DD42C542-A8DE-4E7E-902D-0C65B671E306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701675"/>
            <a:ext cx="4619625" cy="34639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EF3FBE83-2130-4EE9-AC3F-90D1288DE72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>
            <a:extLst>
              <a:ext uri="{FF2B5EF4-FFF2-40B4-BE49-F238E27FC236}">
                <a16:creationId xmlns:a16="http://schemas.microsoft.com/office/drawing/2014/main" id="{8C0B0B04-B14B-47E0-BB4E-EF0A18D3B23E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701675"/>
            <a:ext cx="4619625" cy="34639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DA850870-C038-4613-B339-F3A155977A1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47EAA-A8AE-48BA-91A7-5605259B4CC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4122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47EAA-A8AE-48BA-91A7-5605259B4CC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202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>
            <a:extLst>
              <a:ext uri="{FF2B5EF4-FFF2-40B4-BE49-F238E27FC236}">
                <a16:creationId xmlns:a16="http://schemas.microsoft.com/office/drawing/2014/main" id="{D41CF50A-90F3-4D8C-B40F-5C14C77B13FE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701675"/>
            <a:ext cx="4619625" cy="34639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29C174CF-46BA-4A19-AC09-19E65F3569A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5425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>
            <a:extLst>
              <a:ext uri="{FF2B5EF4-FFF2-40B4-BE49-F238E27FC236}">
                <a16:creationId xmlns:a16="http://schemas.microsoft.com/office/drawing/2014/main" id="{1C271F6B-691A-43FF-9D46-7F2A1FCB1A71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701675"/>
            <a:ext cx="4619625" cy="34639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FA6FCB1A-082B-4189-99FD-16C987124A6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>
            <a:extLst>
              <a:ext uri="{FF2B5EF4-FFF2-40B4-BE49-F238E27FC236}">
                <a16:creationId xmlns:a16="http://schemas.microsoft.com/office/drawing/2014/main" id="{1C271F6B-691A-43FF-9D46-7F2A1FCB1A71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701675"/>
            <a:ext cx="4619625" cy="34639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FA6FCB1A-082B-4189-99FD-16C987124A6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818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>
            <a:extLst>
              <a:ext uri="{FF2B5EF4-FFF2-40B4-BE49-F238E27FC236}">
                <a16:creationId xmlns:a16="http://schemas.microsoft.com/office/drawing/2014/main" id="{F776F2BF-5E80-49E1-AAA7-AC6531EA505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701675"/>
            <a:ext cx="4619625" cy="34639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84BDE961-11A8-4EF9-8AFC-E17C430267D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>
            <a:extLst>
              <a:ext uri="{FF2B5EF4-FFF2-40B4-BE49-F238E27FC236}">
                <a16:creationId xmlns:a16="http://schemas.microsoft.com/office/drawing/2014/main" id="{F776F2BF-5E80-49E1-AAA7-AC6531EA505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701675"/>
            <a:ext cx="4619625" cy="34639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84BDE961-11A8-4EF9-8AFC-E17C430267D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7116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>
            <a:extLst>
              <a:ext uri="{FF2B5EF4-FFF2-40B4-BE49-F238E27FC236}">
                <a16:creationId xmlns:a16="http://schemas.microsoft.com/office/drawing/2014/main" id="{D41CF50A-90F3-4D8C-B40F-5C14C77B13FE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701675"/>
            <a:ext cx="4619625" cy="34639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29C174CF-46BA-4A19-AC09-19E65F3569A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1ACEE285-BEBE-4426-8326-7C1197DD497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701675"/>
            <a:ext cx="4619625" cy="34639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1B56DF5D-6B8B-4BE1-B21A-217A7F99F9A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1ACEE285-BEBE-4426-8326-7C1197DD497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701675"/>
            <a:ext cx="4619625" cy="34639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1B56DF5D-6B8B-4BE1-B21A-217A7F99F9A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0093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5438"/>
            <a:ext cx="9752013" cy="33956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1275"/>
            <a:ext cx="9752013" cy="2355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EF71CD-38CD-439B-97D3-22210668479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4A6B34-EC11-43E1-9F50-98F31E5D726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9F6C41-2B14-4D8C-8FA5-D3F4F9A2D20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59E77-3530-4ED2-A6F8-73BC08CF32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3502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D1C95E-4980-4945-BC9A-A23317F67B1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4EA9CB-303E-442A-8E0B-83DF95B5836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11F44A-A4E9-4278-A71C-2F4523B0AEB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4049A-51CA-41B4-9C33-C68AB988FD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3788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3F8886-76D6-4531-8932-E3FED4BD925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CCAAF2-A171-4869-A14B-708AA83570B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95325D-1A7B-45BB-9260-5B872E3ADD4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73285-BB91-4337-AC6B-7A07296500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1894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241" y="1595990"/>
            <a:ext cx="11052731" cy="3395145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402" y="5122065"/>
            <a:ext cx="9752410" cy="2354478"/>
          </a:xfrm>
        </p:spPr>
        <p:txBody>
          <a:bodyPr/>
          <a:lstStyle>
            <a:lvl1pPr marL="0" indent="0" algn="ctr">
              <a:buNone/>
              <a:defRPr sz="2600"/>
            </a:lvl1pPr>
            <a:lvl2pPr marL="487604" indent="0" algn="ctr">
              <a:buNone/>
              <a:defRPr sz="2100"/>
            </a:lvl2pPr>
            <a:lvl3pPr marL="975208" indent="0" algn="ctr">
              <a:buNone/>
              <a:defRPr sz="1900"/>
            </a:lvl3pPr>
            <a:lvl4pPr marL="1462811" indent="0" algn="ctr">
              <a:buNone/>
              <a:defRPr sz="1700"/>
            </a:lvl4pPr>
            <a:lvl5pPr marL="1950415" indent="0" algn="ctr">
              <a:buNone/>
              <a:defRPr sz="1700"/>
            </a:lvl5pPr>
            <a:lvl6pPr marL="2438019" indent="0" algn="ctr">
              <a:buNone/>
              <a:defRPr sz="1700"/>
            </a:lvl6pPr>
            <a:lvl7pPr marL="2925623" indent="0" algn="ctr">
              <a:buNone/>
              <a:defRPr sz="1700"/>
            </a:lvl7pPr>
            <a:lvl8pPr marL="3413227" indent="0" algn="ctr">
              <a:buNone/>
              <a:defRPr sz="1700"/>
            </a:lvl8pPr>
            <a:lvl9pPr marL="3900830" indent="0" algn="ctr">
              <a:buNone/>
              <a:defRPr sz="17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94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198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200" y="2431235"/>
            <a:ext cx="11215271" cy="405656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00" y="6526178"/>
            <a:ext cx="11215271" cy="2133252"/>
          </a:xfrm>
        </p:spPr>
        <p:txBody>
          <a:bodyPr/>
          <a:lstStyle>
            <a:lvl1pPr marL="0" indent="0">
              <a:buNone/>
              <a:defRPr sz="2600">
                <a:solidFill>
                  <a:schemeClr val="tx1"/>
                </a:solidFill>
              </a:defRPr>
            </a:lvl1pPr>
            <a:lvl2pPr marL="48760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7520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46281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195041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43801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292562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41322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390083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37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971" y="2596022"/>
            <a:ext cx="5526366" cy="61875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2876" y="2596022"/>
            <a:ext cx="5526366" cy="61875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16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665" y="519208"/>
            <a:ext cx="11215271" cy="1884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666" y="2390598"/>
            <a:ext cx="5500968" cy="1171595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7604" indent="0">
              <a:buNone/>
              <a:defRPr sz="2100" b="1"/>
            </a:lvl2pPr>
            <a:lvl3pPr marL="975208" indent="0">
              <a:buNone/>
              <a:defRPr sz="1900" b="1"/>
            </a:lvl3pPr>
            <a:lvl4pPr marL="1462811" indent="0">
              <a:buNone/>
              <a:defRPr sz="1700" b="1"/>
            </a:lvl4pPr>
            <a:lvl5pPr marL="1950415" indent="0">
              <a:buNone/>
              <a:defRPr sz="1700" b="1"/>
            </a:lvl5pPr>
            <a:lvl6pPr marL="2438019" indent="0">
              <a:buNone/>
              <a:defRPr sz="1700" b="1"/>
            </a:lvl6pPr>
            <a:lvl7pPr marL="2925623" indent="0">
              <a:buNone/>
              <a:defRPr sz="1700" b="1"/>
            </a:lvl7pPr>
            <a:lvl8pPr marL="3413227" indent="0">
              <a:buNone/>
              <a:defRPr sz="1700" b="1"/>
            </a:lvl8pPr>
            <a:lvl9pPr marL="3900830" indent="0">
              <a:buNone/>
              <a:defRPr sz="17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666" y="3562194"/>
            <a:ext cx="5500968" cy="52394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2878" y="2390598"/>
            <a:ext cx="5528059" cy="1171595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7604" indent="0">
              <a:buNone/>
              <a:defRPr sz="2100" b="1"/>
            </a:lvl2pPr>
            <a:lvl3pPr marL="975208" indent="0">
              <a:buNone/>
              <a:defRPr sz="1900" b="1"/>
            </a:lvl3pPr>
            <a:lvl4pPr marL="1462811" indent="0">
              <a:buNone/>
              <a:defRPr sz="1700" b="1"/>
            </a:lvl4pPr>
            <a:lvl5pPr marL="1950415" indent="0">
              <a:buNone/>
              <a:defRPr sz="1700" b="1"/>
            </a:lvl5pPr>
            <a:lvl6pPr marL="2438019" indent="0">
              <a:buNone/>
              <a:defRPr sz="1700" b="1"/>
            </a:lvl6pPr>
            <a:lvl7pPr marL="2925623" indent="0">
              <a:buNone/>
              <a:defRPr sz="1700" b="1"/>
            </a:lvl7pPr>
            <a:lvl8pPr marL="3413227" indent="0">
              <a:buNone/>
              <a:defRPr sz="1700" b="1"/>
            </a:lvl8pPr>
            <a:lvl9pPr marL="3900830" indent="0">
              <a:buNone/>
              <a:defRPr sz="17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2878" y="3562194"/>
            <a:ext cx="5528059" cy="52394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36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37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6127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665" y="650134"/>
            <a:ext cx="4193874" cy="2275470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059" y="1404113"/>
            <a:ext cx="6582877" cy="6930250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665" y="2925604"/>
            <a:ext cx="4193874" cy="5420043"/>
          </a:xfrm>
        </p:spPr>
        <p:txBody>
          <a:bodyPr/>
          <a:lstStyle>
            <a:lvl1pPr marL="0" indent="0">
              <a:buNone/>
              <a:defRPr sz="1700"/>
            </a:lvl1pPr>
            <a:lvl2pPr marL="487604" indent="0">
              <a:buNone/>
              <a:defRPr sz="1500"/>
            </a:lvl2pPr>
            <a:lvl3pPr marL="975208" indent="0">
              <a:buNone/>
              <a:defRPr sz="1300"/>
            </a:lvl3pPr>
            <a:lvl4pPr marL="1462811" indent="0">
              <a:buNone/>
              <a:defRPr sz="1100"/>
            </a:lvl4pPr>
            <a:lvl5pPr marL="1950415" indent="0">
              <a:buNone/>
              <a:defRPr sz="1100"/>
            </a:lvl5pPr>
            <a:lvl6pPr marL="2438019" indent="0">
              <a:buNone/>
              <a:defRPr sz="1100"/>
            </a:lvl6pPr>
            <a:lvl7pPr marL="2925623" indent="0">
              <a:buNone/>
              <a:defRPr sz="1100"/>
            </a:lvl7pPr>
            <a:lvl8pPr marL="3413227" indent="0">
              <a:buNone/>
              <a:defRPr sz="1100"/>
            </a:lvl8pPr>
            <a:lvl9pPr marL="390083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696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7CAD85-ADEC-4189-8C9C-75C71E69700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F4619F-C459-423C-9692-E4E6396954B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868E81-7CDE-4E46-B689-9FF916453E8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41F13-CAEF-4AC9-ADD4-6AAA3139DD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79090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665" y="650134"/>
            <a:ext cx="4193874" cy="2275470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059" y="1404113"/>
            <a:ext cx="6582877" cy="6930250"/>
          </a:xfrm>
        </p:spPr>
        <p:txBody>
          <a:bodyPr anchor="t"/>
          <a:lstStyle>
            <a:lvl1pPr marL="0" indent="0">
              <a:buNone/>
              <a:defRPr sz="3400"/>
            </a:lvl1pPr>
            <a:lvl2pPr marL="487604" indent="0">
              <a:buNone/>
              <a:defRPr sz="3000"/>
            </a:lvl2pPr>
            <a:lvl3pPr marL="975208" indent="0">
              <a:buNone/>
              <a:defRPr sz="2600"/>
            </a:lvl3pPr>
            <a:lvl4pPr marL="1462811" indent="0">
              <a:buNone/>
              <a:defRPr sz="2100"/>
            </a:lvl4pPr>
            <a:lvl5pPr marL="1950415" indent="0">
              <a:buNone/>
              <a:defRPr sz="2100"/>
            </a:lvl5pPr>
            <a:lvl6pPr marL="2438019" indent="0">
              <a:buNone/>
              <a:defRPr sz="2100"/>
            </a:lvl6pPr>
            <a:lvl7pPr marL="2925623" indent="0">
              <a:buNone/>
              <a:defRPr sz="2100"/>
            </a:lvl7pPr>
            <a:lvl8pPr marL="3413227" indent="0">
              <a:buNone/>
              <a:defRPr sz="2100"/>
            </a:lvl8pPr>
            <a:lvl9pPr marL="3900830" indent="0">
              <a:buNone/>
              <a:defRPr sz="21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665" y="2925604"/>
            <a:ext cx="4193874" cy="5420043"/>
          </a:xfrm>
        </p:spPr>
        <p:txBody>
          <a:bodyPr/>
          <a:lstStyle>
            <a:lvl1pPr marL="0" indent="0">
              <a:buNone/>
              <a:defRPr sz="1700"/>
            </a:lvl1pPr>
            <a:lvl2pPr marL="487604" indent="0">
              <a:buNone/>
              <a:defRPr sz="1500"/>
            </a:lvl2pPr>
            <a:lvl3pPr marL="975208" indent="0">
              <a:buNone/>
              <a:defRPr sz="1300"/>
            </a:lvl3pPr>
            <a:lvl4pPr marL="1462811" indent="0">
              <a:buNone/>
              <a:defRPr sz="1100"/>
            </a:lvl4pPr>
            <a:lvl5pPr marL="1950415" indent="0">
              <a:buNone/>
              <a:defRPr sz="1100"/>
            </a:lvl5pPr>
            <a:lvl6pPr marL="2438019" indent="0">
              <a:buNone/>
              <a:defRPr sz="1100"/>
            </a:lvl6pPr>
            <a:lvl7pPr marL="2925623" indent="0">
              <a:buNone/>
              <a:defRPr sz="1100"/>
            </a:lvl7pPr>
            <a:lvl8pPr marL="3413227" indent="0">
              <a:buNone/>
              <a:defRPr sz="1100"/>
            </a:lvl8pPr>
            <a:lvl9pPr marL="390083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176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69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5425" y="519205"/>
            <a:ext cx="2803818" cy="82643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972" y="519205"/>
            <a:ext cx="8248913" cy="82643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719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842A1-8F77-4A50-9A90-381878A06C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402" y="1595990"/>
            <a:ext cx="9752410" cy="3395145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E83E71-BAFD-494F-8C5A-3C1E215BEF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402" y="5122065"/>
            <a:ext cx="9752410" cy="2354478"/>
          </a:xfrm>
        </p:spPr>
        <p:txBody>
          <a:bodyPr/>
          <a:lstStyle>
            <a:lvl1pPr marL="0" indent="0" algn="ctr">
              <a:buNone/>
              <a:defRPr sz="2600"/>
            </a:lvl1pPr>
            <a:lvl2pPr marL="487604" indent="0" algn="ctr">
              <a:buNone/>
              <a:defRPr sz="2100"/>
            </a:lvl2pPr>
            <a:lvl3pPr marL="975208" indent="0" algn="ctr">
              <a:buNone/>
              <a:defRPr sz="1900"/>
            </a:lvl3pPr>
            <a:lvl4pPr marL="1462811" indent="0" algn="ctr">
              <a:buNone/>
              <a:defRPr sz="1700"/>
            </a:lvl4pPr>
            <a:lvl5pPr marL="1950415" indent="0" algn="ctr">
              <a:buNone/>
              <a:defRPr sz="1700"/>
            </a:lvl5pPr>
            <a:lvl6pPr marL="2438019" indent="0" algn="ctr">
              <a:buNone/>
              <a:defRPr sz="1700"/>
            </a:lvl6pPr>
            <a:lvl7pPr marL="2925623" indent="0" algn="ctr">
              <a:buNone/>
              <a:defRPr sz="1700"/>
            </a:lvl7pPr>
            <a:lvl8pPr marL="3413227" indent="0" algn="ctr">
              <a:buNone/>
              <a:defRPr sz="1700"/>
            </a:lvl8pPr>
            <a:lvl9pPr marL="3900830" indent="0" algn="ctr">
              <a:buNone/>
              <a:defRPr sz="17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3CC1E-5D80-4758-8608-8C2C21644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F659-0FF3-4DE5-ADDB-527E4B437BBC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810B4-9A81-4B59-9DDD-309D41FAC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BD9D4-A959-4F79-B10B-880C495C1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353-E082-472F-A61A-ACFA94CB3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9932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A1376-9EF7-4018-BC70-54571F988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B3DF5-6BE3-4044-B791-942FBB78C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55B63-B0BD-4E6F-97CA-83ECFF2F9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F659-0FF3-4DE5-ADDB-527E4B437BBC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2FC47-EC6B-4C9E-828F-374A72C8C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A9900-E96C-40A1-9403-F6B88184D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353-E082-472F-A61A-ACFA94CB3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304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A73A0-CCD9-4C83-A19B-39395CF4F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198" y="2431232"/>
            <a:ext cx="11215271" cy="405656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3A4C9-DFDA-4096-B9F1-AA67E0A8F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198" y="6526175"/>
            <a:ext cx="11215271" cy="2133252"/>
          </a:xfrm>
        </p:spPr>
        <p:txBody>
          <a:bodyPr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48760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7520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46281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195041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43801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292562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41322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390083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9E2AA-3CDE-4680-9CB2-DC294359C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F659-0FF3-4DE5-ADDB-527E4B437BBC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47AE4-BC90-4254-977E-818B0CD94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65B92-EB32-46E8-8D66-096494E0E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353-E082-472F-A61A-ACFA94CB3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4494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4559C-039F-4A0F-A616-967813A95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24BC5-ACDD-42F7-8970-1B494DDE33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3971" y="2596022"/>
            <a:ext cx="5526366" cy="6187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67D74F-D706-48F2-8F15-7874BC867E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2876" y="2596022"/>
            <a:ext cx="5526366" cy="6187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28150B-99AF-4AE6-9FA3-DE46FDB8A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F659-0FF3-4DE5-ADDB-527E4B437BBC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382F4D-DFD1-44DF-87B2-BD8F85195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1C194C-DA45-4298-BD0B-EB6E36619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353-E082-472F-A61A-ACFA94CB3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165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8DDDC-FF59-4BA2-ACE8-A2E743CDA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665" y="519205"/>
            <a:ext cx="11215271" cy="1884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E05F5-1383-489F-BEA9-E25C377AD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665" y="2390598"/>
            <a:ext cx="5500968" cy="1171595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7604" indent="0">
              <a:buNone/>
              <a:defRPr sz="2100" b="1"/>
            </a:lvl2pPr>
            <a:lvl3pPr marL="975208" indent="0">
              <a:buNone/>
              <a:defRPr sz="1900" b="1"/>
            </a:lvl3pPr>
            <a:lvl4pPr marL="1462811" indent="0">
              <a:buNone/>
              <a:defRPr sz="1700" b="1"/>
            </a:lvl4pPr>
            <a:lvl5pPr marL="1950415" indent="0">
              <a:buNone/>
              <a:defRPr sz="1700" b="1"/>
            </a:lvl5pPr>
            <a:lvl6pPr marL="2438019" indent="0">
              <a:buNone/>
              <a:defRPr sz="1700" b="1"/>
            </a:lvl6pPr>
            <a:lvl7pPr marL="2925623" indent="0">
              <a:buNone/>
              <a:defRPr sz="1700" b="1"/>
            </a:lvl7pPr>
            <a:lvl8pPr marL="3413227" indent="0">
              <a:buNone/>
              <a:defRPr sz="1700" b="1"/>
            </a:lvl8pPr>
            <a:lvl9pPr marL="3900830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0729A7-3B4B-4F20-A56F-47558DED7C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665" y="3562194"/>
            <a:ext cx="5500968" cy="5239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B9C1B7-E888-44D6-B965-ADBF3939DE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2877" y="2390598"/>
            <a:ext cx="5528059" cy="1171595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7604" indent="0">
              <a:buNone/>
              <a:defRPr sz="2100" b="1"/>
            </a:lvl2pPr>
            <a:lvl3pPr marL="975208" indent="0">
              <a:buNone/>
              <a:defRPr sz="1900" b="1"/>
            </a:lvl3pPr>
            <a:lvl4pPr marL="1462811" indent="0">
              <a:buNone/>
              <a:defRPr sz="1700" b="1"/>
            </a:lvl4pPr>
            <a:lvl5pPr marL="1950415" indent="0">
              <a:buNone/>
              <a:defRPr sz="1700" b="1"/>
            </a:lvl5pPr>
            <a:lvl6pPr marL="2438019" indent="0">
              <a:buNone/>
              <a:defRPr sz="1700" b="1"/>
            </a:lvl6pPr>
            <a:lvl7pPr marL="2925623" indent="0">
              <a:buNone/>
              <a:defRPr sz="1700" b="1"/>
            </a:lvl7pPr>
            <a:lvl8pPr marL="3413227" indent="0">
              <a:buNone/>
              <a:defRPr sz="1700" b="1"/>
            </a:lvl8pPr>
            <a:lvl9pPr marL="3900830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3A5B8B-3AB3-4229-BBB9-4281D4DB76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2877" y="3562194"/>
            <a:ext cx="5528059" cy="5239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BE21F3-9DDA-4B87-A25C-B6C91632E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F659-0FF3-4DE5-ADDB-527E4B437BBC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C33648-C927-4EE9-9FA4-5EBD3FAD6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827560-2A8E-407D-B7D5-16F373265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353-E082-472F-A61A-ACFA94CB3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6649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9955E-A67E-4B56-9E48-DC06B78D8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04B179-D754-475B-8ADC-45FA5A193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F659-0FF3-4DE5-ADDB-527E4B437BBC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BD6913-8CDB-4DC3-B332-66A4BF80D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DCE2C1-DC0A-4A23-89B3-8B31C28A4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353-E082-472F-A61A-ACFA94CB3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1309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02BC3D-6A79-482F-9880-6FEF156C7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F659-0FF3-4DE5-ADDB-527E4B437BBC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637926-EEB1-483C-AE8A-EF4358D10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E9D1AE-DDE1-47EE-80AD-1F93C1579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353-E082-472F-A61A-ACFA94CB3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786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0463"/>
            <a:ext cx="11215687" cy="40576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6213"/>
            <a:ext cx="11215687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E2247E-6B83-4BC7-A711-F043D2A38D2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69ADCB-A673-4288-A788-B2C94B50BCF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41CD4A-BD5F-4B52-AAC6-F7BF71A830E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546D3-A27F-459F-A629-BCF38235BA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62080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05A79-CC20-45D9-A1E9-8B0554A32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665" y="650134"/>
            <a:ext cx="4193874" cy="2275470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08E22-F558-473C-91C4-511F2EAFC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059" y="1404110"/>
            <a:ext cx="6582877" cy="6930250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A6E9B-AD11-4B5C-8EEC-FF884C506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665" y="2925604"/>
            <a:ext cx="4193874" cy="5420043"/>
          </a:xfrm>
        </p:spPr>
        <p:txBody>
          <a:bodyPr/>
          <a:lstStyle>
            <a:lvl1pPr marL="0" indent="0">
              <a:buNone/>
              <a:defRPr sz="1700"/>
            </a:lvl1pPr>
            <a:lvl2pPr marL="487604" indent="0">
              <a:buNone/>
              <a:defRPr sz="1500"/>
            </a:lvl2pPr>
            <a:lvl3pPr marL="975208" indent="0">
              <a:buNone/>
              <a:defRPr sz="1300"/>
            </a:lvl3pPr>
            <a:lvl4pPr marL="1462811" indent="0">
              <a:buNone/>
              <a:defRPr sz="1100"/>
            </a:lvl4pPr>
            <a:lvl5pPr marL="1950415" indent="0">
              <a:buNone/>
              <a:defRPr sz="1100"/>
            </a:lvl5pPr>
            <a:lvl6pPr marL="2438019" indent="0">
              <a:buNone/>
              <a:defRPr sz="1100"/>
            </a:lvl6pPr>
            <a:lvl7pPr marL="2925623" indent="0">
              <a:buNone/>
              <a:defRPr sz="1100"/>
            </a:lvl7pPr>
            <a:lvl8pPr marL="3413227" indent="0">
              <a:buNone/>
              <a:defRPr sz="1100"/>
            </a:lvl8pPr>
            <a:lvl9pPr marL="390083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3C3AE6-DCA7-43CB-87AF-3E3A6E990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F659-0FF3-4DE5-ADDB-527E4B437BBC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A61276-7200-4E87-9B7C-DE1BF1381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C69976-3028-43C0-8C91-EE4C8D3E5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353-E082-472F-A61A-ACFA94CB3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3345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B9AE-8B35-4717-8882-E46433BA6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665" y="650134"/>
            <a:ext cx="4193874" cy="2275470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E3CEB2-E0CE-4BB7-88A4-65AC198177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059" y="1404110"/>
            <a:ext cx="6582877" cy="6930250"/>
          </a:xfrm>
        </p:spPr>
        <p:txBody>
          <a:bodyPr/>
          <a:lstStyle>
            <a:lvl1pPr marL="0" indent="0">
              <a:buNone/>
              <a:defRPr sz="3400"/>
            </a:lvl1pPr>
            <a:lvl2pPr marL="487604" indent="0">
              <a:buNone/>
              <a:defRPr sz="3000"/>
            </a:lvl2pPr>
            <a:lvl3pPr marL="975208" indent="0">
              <a:buNone/>
              <a:defRPr sz="2600"/>
            </a:lvl3pPr>
            <a:lvl4pPr marL="1462811" indent="0">
              <a:buNone/>
              <a:defRPr sz="2100"/>
            </a:lvl4pPr>
            <a:lvl5pPr marL="1950415" indent="0">
              <a:buNone/>
              <a:defRPr sz="2100"/>
            </a:lvl5pPr>
            <a:lvl6pPr marL="2438019" indent="0">
              <a:buNone/>
              <a:defRPr sz="2100"/>
            </a:lvl6pPr>
            <a:lvl7pPr marL="2925623" indent="0">
              <a:buNone/>
              <a:defRPr sz="2100"/>
            </a:lvl7pPr>
            <a:lvl8pPr marL="3413227" indent="0">
              <a:buNone/>
              <a:defRPr sz="2100"/>
            </a:lvl8pPr>
            <a:lvl9pPr marL="3900830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F21FC7-8E75-4661-922E-807F66D418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665" y="2925604"/>
            <a:ext cx="4193874" cy="5420043"/>
          </a:xfrm>
        </p:spPr>
        <p:txBody>
          <a:bodyPr/>
          <a:lstStyle>
            <a:lvl1pPr marL="0" indent="0">
              <a:buNone/>
              <a:defRPr sz="1700"/>
            </a:lvl1pPr>
            <a:lvl2pPr marL="487604" indent="0">
              <a:buNone/>
              <a:defRPr sz="1500"/>
            </a:lvl2pPr>
            <a:lvl3pPr marL="975208" indent="0">
              <a:buNone/>
              <a:defRPr sz="1300"/>
            </a:lvl3pPr>
            <a:lvl4pPr marL="1462811" indent="0">
              <a:buNone/>
              <a:defRPr sz="1100"/>
            </a:lvl4pPr>
            <a:lvl5pPr marL="1950415" indent="0">
              <a:buNone/>
              <a:defRPr sz="1100"/>
            </a:lvl5pPr>
            <a:lvl6pPr marL="2438019" indent="0">
              <a:buNone/>
              <a:defRPr sz="1100"/>
            </a:lvl6pPr>
            <a:lvl7pPr marL="2925623" indent="0">
              <a:buNone/>
              <a:defRPr sz="1100"/>
            </a:lvl7pPr>
            <a:lvl8pPr marL="3413227" indent="0">
              <a:buNone/>
              <a:defRPr sz="1100"/>
            </a:lvl8pPr>
            <a:lvl9pPr marL="390083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D31C70-5294-484B-A919-72460A19F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F659-0FF3-4DE5-ADDB-527E4B437BBC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2C9F1F-B9ED-4B54-BE38-094B37DF7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3CEB64-B487-43AD-884A-747BC02CD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353-E082-472F-A61A-ACFA94CB3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920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6DB63-65AA-4290-97A2-89CDEE6CD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0EFD0B-5DC8-49C7-B5FB-26DFC2097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1976E-E3E4-43FC-8A41-2436B2B3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F659-0FF3-4DE5-ADDB-527E4B437BBC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6A9F3-4317-427C-828B-B197E284D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46D51-C6DF-4418-8BA3-2B5A36262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353-E082-472F-A61A-ACFA94CB3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187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816334-935B-4F0B-B1C5-A18B48F49A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5424" y="519205"/>
            <a:ext cx="2803818" cy="82643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C0B83B-FB2C-4C64-8610-5DD73DED78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3971" y="519205"/>
            <a:ext cx="8248913" cy="82643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04E92-607A-40DD-B17E-F2DB3BBBD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F659-0FF3-4DE5-ADDB-527E4B437BBC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CB741-D62A-4B31-8C22-52DE5A9BA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A4D68-A941-4BCD-9BE7-DE26704B6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353-E082-472F-A61A-ACFA94CB3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43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DA0E717-8DC3-4988-BA90-5FA4D5047F1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95433EC-9C3A-4BC7-8D72-ACEE49AAD3B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30D9B67-1C0E-4827-A375-51E17333B06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1ECFC6-8CF2-460A-B3F2-4228BC1FED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4668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5688" cy="1884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0688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0688" cy="5238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76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7675" cy="5238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C2271B4-9050-487F-B16E-3BB9CFE602A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195164DE-16B4-469F-B306-C777A966260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513F65E3-5CE2-41A9-B2A9-79547C81706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6EC25-0EFE-4A0A-8C29-C8585E1301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2500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4D3A553-1614-4104-8637-7B174528C9E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817B89-4FCB-4F3F-A468-7BA8905C888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E4DE8A-DF02-4893-99FD-713D2CB36FB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E4A334-F9AF-432A-BEB3-6512857754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9163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2E5D22D7-B055-4BA2-A1A3-99C99598FAF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88F6EF7-E6D0-4D2B-B9AF-D0A7E53396A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D5F109F-9B75-4B11-A219-6DE4E227051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4CC39-0DE4-4F50-8F19-8E224CF7FC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7777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7675" y="1403350"/>
            <a:ext cx="6583363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197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02A6C77-03EC-4D64-A8D3-0F710AB072B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1ACF517-4D71-4F78-8DF5-F27B528AB93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1329D52-184C-428E-9D8F-3937B8C1ABB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AA34D-DD34-42E6-9F88-5F6EBA8787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361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7675" y="1403350"/>
            <a:ext cx="6583363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197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4C687AA-8FA0-497B-9B86-2529E51507A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8F246A7-5270-44EA-B389-09C8404342C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C5117DF-4603-4BE6-800F-16473B6DEA6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86EC7-43D3-44A9-840D-5E7591FE02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3140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29D6C2FE-542D-4AB7-B955-5DF5806DC7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E3E9295E-EBC9-447C-9450-06D781EE17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B9CB1F10-DE32-4AC6-BED9-2F7577543D37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213D33F-F744-46AD-A53B-CCE91DE2284A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4013" cy="4746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5DDD3F3-B605-4156-A2C5-D9152000240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F74018E-FA62-40A8-8CAA-0D246E48D6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DejaVu Sans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DejaVu Sans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DejaVu Sans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DejaVu Sans" charset="0"/>
        </a:defRPr>
      </a:lvl5pPr>
      <a:lvl6pPr marL="25146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DejaVu Sans" charset="0"/>
        </a:defRPr>
      </a:lvl6pPr>
      <a:lvl7pPr marL="29718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DejaVu Sans" charset="0"/>
        </a:defRPr>
      </a:lvl7pPr>
      <a:lvl8pPr marL="34290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DejaVu Sans" charset="0"/>
        </a:defRPr>
      </a:lvl8pPr>
      <a:lvl9pPr marL="38862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3971" y="519208"/>
            <a:ext cx="11215271" cy="1884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3971" y="2596022"/>
            <a:ext cx="11215271" cy="6187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71" y="9038675"/>
            <a:ext cx="2925723" cy="5192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D3687-E50A-42A1-84C0-C6D0E51FFC8C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315" y="9038675"/>
            <a:ext cx="4388584" cy="5192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3519" y="9038675"/>
            <a:ext cx="2925723" cy="5192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67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75208" rtl="0" eaLnBrk="1" latinLnBrk="0" hangingPunct="1">
        <a:lnSpc>
          <a:spcPct val="90000"/>
        </a:lnSpc>
        <a:spcBef>
          <a:spcPct val="0"/>
        </a:spcBef>
        <a:buNone/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02" indent="-243802" algn="l" defTabSz="975208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1406" indent="-243802" algn="l" defTabSz="975208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10" indent="-243802" algn="l" defTabSz="975208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706613" indent="-243802" algn="l" defTabSz="975208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217" indent="-243802" algn="l" defTabSz="975208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81821" indent="-243802" algn="l" defTabSz="975208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69425" indent="-243802" algn="l" defTabSz="975208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57029" indent="-243802" algn="l" defTabSz="975208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144632" indent="-243802" algn="l" defTabSz="975208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2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7604" algn="l" defTabSz="9752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5208" algn="l" defTabSz="9752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2811" algn="l" defTabSz="9752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415" algn="l" defTabSz="9752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8019" algn="l" defTabSz="9752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25623" algn="l" defTabSz="9752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3227" algn="l" defTabSz="9752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00830" algn="l" defTabSz="9752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D9E4F6-83C1-4A42-ABD6-076A73495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971" y="519205"/>
            <a:ext cx="11215271" cy="1884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5AF0AA-854D-466E-A963-0DF70B20D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3971" y="2596022"/>
            <a:ext cx="11215271" cy="6187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8C762-836C-4E34-8C73-149A8E70DE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3971" y="9038672"/>
            <a:ext cx="2925723" cy="5192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5F659-0FF3-4DE5-ADDB-527E4B437BBC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A0179-6223-49A5-BB9A-17F1D59D0B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315" y="9038672"/>
            <a:ext cx="4388584" cy="5192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933C2-3C5D-4E23-995F-F9FDD1DFC8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3519" y="9038672"/>
            <a:ext cx="2925723" cy="5192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01353-E082-472F-A61A-ACFA94CB3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734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75208" rtl="0" eaLnBrk="1" latinLnBrk="0" hangingPunct="1">
        <a:lnSpc>
          <a:spcPct val="90000"/>
        </a:lnSpc>
        <a:spcBef>
          <a:spcPct val="0"/>
        </a:spcBef>
        <a:buNone/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02" indent="-243802" algn="l" defTabSz="975208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1406" indent="-243802" algn="l" defTabSz="975208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10" indent="-243802" algn="l" defTabSz="975208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706613" indent="-243802" algn="l" defTabSz="975208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217" indent="-243802" algn="l" defTabSz="975208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81821" indent="-243802" algn="l" defTabSz="975208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69425" indent="-243802" algn="l" defTabSz="975208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57029" indent="-243802" algn="l" defTabSz="975208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144632" indent="-243802" algn="l" defTabSz="975208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2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7604" algn="l" defTabSz="9752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5208" algn="l" defTabSz="9752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2811" algn="l" defTabSz="9752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415" algn="l" defTabSz="9752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8019" algn="l" defTabSz="9752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25623" algn="l" defTabSz="9752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3227" algn="l" defTabSz="9752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00830" algn="l" defTabSz="9752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YIlfABRd93Q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dfreephotos.com/vector-images/colorful-natural-tree-vector-clipart.png.php" TargetMode="External"/><Relationship Id="rId5" Type="http://schemas.openxmlformats.org/officeDocument/2006/relationships/image" Target="../media/image20.png"/><Relationship Id="rId4" Type="http://schemas.openxmlformats.org/officeDocument/2006/relationships/hyperlink" Target="http://www.dailyclipart.net/clipart/2007/07/page/4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>
            <a:extLst>
              <a:ext uri="{FF2B5EF4-FFF2-40B4-BE49-F238E27FC236}">
                <a16:creationId xmlns:a16="http://schemas.microsoft.com/office/drawing/2014/main" id="{B4A63608-CE7C-46E8-8DB7-4A2FB336B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AE7ECF-CD7B-4A3C-9BE1-C22F56DFB678}"/>
              </a:ext>
            </a:extLst>
          </p:cNvPr>
          <p:cNvSpPr txBox="1"/>
          <p:nvPr/>
        </p:nvSpPr>
        <p:spPr>
          <a:xfrm>
            <a:off x="-5027" y="7285587"/>
            <a:ext cx="13006651" cy="1200329"/>
          </a:xfrm>
          <a:prstGeom prst="rect">
            <a:avLst/>
          </a:prstGeom>
          <a:solidFill>
            <a:srgbClr val="61B5D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7200">
                <a:latin typeface="Arial"/>
              </a:rPr>
              <a:t>Jesus Cleanses The Temple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2B295F-A5A8-459B-8DBC-A4B856DB5906}"/>
              </a:ext>
            </a:extLst>
          </p:cNvPr>
          <p:cNvSpPr txBox="1"/>
          <p:nvPr/>
        </p:nvSpPr>
        <p:spPr>
          <a:xfrm>
            <a:off x="-6206" y="8703892"/>
            <a:ext cx="13006651" cy="769441"/>
          </a:xfrm>
          <a:prstGeom prst="rect">
            <a:avLst/>
          </a:prstGeom>
          <a:solidFill>
            <a:srgbClr val="FFC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>
                <a:latin typeface="Arial"/>
              </a:rPr>
              <a:t>John 2:12- 25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31644011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>
            <a:extLst>
              <a:ext uri="{FF2B5EF4-FFF2-40B4-BE49-F238E27FC236}">
                <a16:creationId xmlns:a16="http://schemas.microsoft.com/office/drawing/2014/main" id="{21639C5A-ACEF-433C-B794-9558F8BD3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3212" cy="9752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child&#10;&#10;Description automatically generated">
            <a:extLst>
              <a:ext uri="{FF2B5EF4-FFF2-40B4-BE49-F238E27FC236}">
                <a16:creationId xmlns:a16="http://schemas.microsoft.com/office/drawing/2014/main" id="{35783AEE-632A-4AD9-93B7-381858B4CE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4" t="9091" r="26609"/>
          <a:stretch/>
        </p:blipFill>
        <p:spPr>
          <a:xfrm>
            <a:off x="3877818" y="11"/>
            <a:ext cx="9245284" cy="9752002"/>
          </a:xfrm>
          <a:prstGeom prst="rect">
            <a:avLst/>
          </a:prstGeom>
        </p:spPr>
      </p:pic>
      <p:sp>
        <p:nvSpPr>
          <p:cNvPr id="12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960603" cy="9752012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B6A5EB-7C61-4214-AD57-B6E1F016D0A2}"/>
              </a:ext>
            </a:extLst>
          </p:cNvPr>
          <p:cNvSpPr/>
          <p:nvPr/>
        </p:nvSpPr>
        <p:spPr>
          <a:xfrm>
            <a:off x="-131844" y="-305594"/>
            <a:ext cx="7720806" cy="848209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/>
          <a:p>
            <a:pPr algn="ctr"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49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You should hate sin just like God does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4481" y="618269"/>
            <a:ext cx="208043" cy="750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034" y="6465678"/>
            <a:ext cx="4242299" cy="26005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5300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>
            <a:extLst>
              <a:ext uri="{FF2B5EF4-FFF2-40B4-BE49-F238E27FC236}">
                <a16:creationId xmlns:a16="http://schemas.microsoft.com/office/drawing/2014/main" id="{21639C5A-ACEF-433C-B794-9558F8BD3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18340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>
            <a:extLst>
              <a:ext uri="{FF2B5EF4-FFF2-40B4-BE49-F238E27FC236}">
                <a16:creationId xmlns:a16="http://schemas.microsoft.com/office/drawing/2014/main" id="{B4A63608-CE7C-46E8-8DB7-4A2FB336B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>
            <a:extLst>
              <a:ext uri="{FF2B5EF4-FFF2-40B4-BE49-F238E27FC236}">
                <a16:creationId xmlns:a16="http://schemas.microsoft.com/office/drawing/2014/main" id="{313F4F30-25D5-4637-87E1-16FFB2D46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>
            <a:extLst>
              <a:ext uri="{FF2B5EF4-FFF2-40B4-BE49-F238E27FC236}">
                <a16:creationId xmlns:a16="http://schemas.microsoft.com/office/drawing/2014/main" id="{313F4F30-25D5-4637-87E1-16FFB2D46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4AFB631E-8252-4627-A178-6EB1E5609BB1}"/>
              </a:ext>
            </a:extLst>
          </p:cNvPr>
          <p:cNvSpPr/>
          <p:nvPr/>
        </p:nvSpPr>
        <p:spPr bwMode="auto">
          <a:xfrm>
            <a:off x="5053806" y="1751806"/>
            <a:ext cx="8763000" cy="7772400"/>
          </a:xfrm>
          <a:prstGeom prst="irregularSeal2">
            <a:avLst/>
          </a:prstGeom>
          <a:solidFill>
            <a:srgbClr val="C47F4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en-US" sz="4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Bradley Hand ITC" panose="03070402050302030203" pitchFamily="66" charset="0"/>
              </a:rPr>
              <a:t>Take these things away!</a:t>
            </a:r>
          </a:p>
          <a:p>
            <a:pPr marL="0" marR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en-US" sz="4000" b="1">
                <a:latin typeface="Bradley Hand ITC" panose="03070402050302030203" pitchFamily="66" charset="0"/>
              </a:rPr>
              <a:t>Do not make My Father’s house a house of business!</a:t>
            </a:r>
            <a:endParaRPr kumimoji="0" lang="en-US" sz="4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0521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3212" cy="9752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child&#10;&#10;Description automatically generated">
            <a:extLst>
              <a:ext uri="{FF2B5EF4-FFF2-40B4-BE49-F238E27FC236}">
                <a16:creationId xmlns:a16="http://schemas.microsoft.com/office/drawing/2014/main" id="{35783AEE-632A-4AD9-93B7-381858B4CE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4" t="9091" r="26609"/>
          <a:stretch/>
        </p:blipFill>
        <p:spPr>
          <a:xfrm>
            <a:off x="3757928" y="10"/>
            <a:ext cx="9245284" cy="9752002"/>
          </a:xfrm>
          <a:prstGeom prst="rect">
            <a:avLst/>
          </a:prstGeom>
        </p:spPr>
      </p:pic>
      <p:sp>
        <p:nvSpPr>
          <p:cNvPr id="12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960603" cy="9752012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B6A5EB-7C61-4214-AD57-B6E1F016D0A2}"/>
              </a:ext>
            </a:extLst>
          </p:cNvPr>
          <p:cNvSpPr/>
          <p:nvPr/>
        </p:nvSpPr>
        <p:spPr>
          <a:xfrm>
            <a:off x="-131844" y="-305594"/>
            <a:ext cx="7720806" cy="848209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/>
          <a:p>
            <a:pPr algn="ctr"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49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You should hate sin just like God does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4481" y="618269"/>
            <a:ext cx="208043" cy="750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034" y="6465678"/>
            <a:ext cx="4242299" cy="26005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9793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, pair, sitting, close&#10;&#10;Description automatically generated">
            <a:extLst>
              <a:ext uri="{FF2B5EF4-FFF2-40B4-BE49-F238E27FC236}">
                <a16:creationId xmlns:a16="http://schemas.microsoft.com/office/drawing/2014/main" id="{FD6C7D81-1B58-4C9B-9E96-CCCEEB2BC9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11" b="11712"/>
          <a:stretch/>
        </p:blipFill>
        <p:spPr>
          <a:xfrm>
            <a:off x="264" y="0"/>
            <a:ext cx="13002950" cy="97520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25D3C1-9486-4A2A-A4E4-19155255F6F0}"/>
              </a:ext>
            </a:extLst>
          </p:cNvPr>
          <p:cNvSpPr txBox="1"/>
          <p:nvPr/>
        </p:nvSpPr>
        <p:spPr>
          <a:xfrm>
            <a:off x="215106" y="433994"/>
            <a:ext cx="12573000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>
                <a:ln w="10160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I John 2:15</a:t>
            </a:r>
          </a:p>
          <a:p>
            <a:pPr algn="ctr"/>
            <a:r>
              <a:rPr lang="en-US" sz="6200" b="1">
                <a:ln w="1016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“Love not the world, neither the things that are in the world. </a:t>
            </a:r>
          </a:p>
          <a:p>
            <a:pPr algn="ctr"/>
            <a:r>
              <a:rPr lang="en-US" sz="6200" b="1">
                <a:ln w="1016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If any man love the world, the love of the Father is not in him. ”</a:t>
            </a:r>
          </a:p>
        </p:txBody>
      </p:sp>
    </p:spTree>
    <p:extLst>
      <p:ext uri="{BB962C8B-B14F-4D97-AF65-F5344CB8AC3E}">
        <p14:creationId xmlns:p14="http://schemas.microsoft.com/office/powerpoint/2010/main" val="3923376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>
            <a:extLst>
              <a:ext uri="{FF2B5EF4-FFF2-40B4-BE49-F238E27FC236}">
                <a16:creationId xmlns:a16="http://schemas.microsoft.com/office/drawing/2014/main" id="{553ED379-1522-4DB7-971E-9B3BBF625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2999962" cy="9752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DFE45F95-4FD0-49B8-AB4A-A14E4A17AE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" r="46110" b="1"/>
          <a:stretch/>
        </p:blipFill>
        <p:spPr>
          <a:xfrm>
            <a:off x="8254206" y="1599406"/>
            <a:ext cx="3910806" cy="58659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A24869-F41A-49CA-90B0-1B86FADB877D}"/>
              </a:ext>
            </a:extLst>
          </p:cNvPr>
          <p:cNvSpPr/>
          <p:nvPr/>
        </p:nvSpPr>
        <p:spPr>
          <a:xfrm>
            <a:off x="291745" y="227806"/>
            <a:ext cx="7962461" cy="89562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1 Peter 3:18</a:t>
            </a:r>
            <a:endParaRPr lang="en-US" sz="7200" b="1">
              <a:ln w="222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US" sz="7200" b="1" cap="none" spc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“</a:t>
            </a:r>
            <a:r>
              <a:rPr lang="en-US" sz="7200" b="1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…Christ… suffered for sins, </a:t>
            </a:r>
          </a:p>
          <a:p>
            <a:pPr algn="ctr"/>
            <a:r>
              <a:rPr lang="en-US" sz="7200" b="1" cap="none" spc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the Just for the unjust, </a:t>
            </a:r>
          </a:p>
          <a:p>
            <a:pPr algn="ctr"/>
            <a:r>
              <a:rPr lang="en-US" sz="7200" b="1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that He might bring us to God….”</a:t>
            </a:r>
            <a:endParaRPr lang="en-US" sz="7200" b="1" cap="none" spc="0">
              <a:ln w="222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75350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F8AE8269-FC8F-4192-A292-07440F82BD5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294" y="585879"/>
            <a:ext cx="12978791" cy="807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926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>
            <a:extLst>
              <a:ext uri="{FF2B5EF4-FFF2-40B4-BE49-F238E27FC236}">
                <a16:creationId xmlns:a16="http://schemas.microsoft.com/office/drawing/2014/main" id="{553ED379-1522-4DB7-971E-9B3BBF625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5400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>
            <a:extLst>
              <a:ext uri="{FF2B5EF4-FFF2-40B4-BE49-F238E27FC236}">
                <a16:creationId xmlns:a16="http://schemas.microsoft.com/office/drawing/2014/main" id="{E8124422-4BC7-468A-84F3-34B9CFE2B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ith long hair and a sunset in the background&#10;&#10;Description automatically generated">
            <a:extLst>
              <a:ext uri="{FF2B5EF4-FFF2-40B4-BE49-F238E27FC236}">
                <a16:creationId xmlns:a16="http://schemas.microsoft.com/office/drawing/2014/main" id="{6E313358-54B3-4C92-989B-E8211D5E9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"/>
            <a:ext cx="13003213" cy="97509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87E6ED-1AD1-4421-8F4C-48FF4437CA02}"/>
              </a:ext>
            </a:extLst>
          </p:cNvPr>
          <p:cNvSpPr/>
          <p:nvPr/>
        </p:nvSpPr>
        <p:spPr>
          <a:xfrm>
            <a:off x="6026824" y="227806"/>
            <a:ext cx="6967657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John </a:t>
            </a:r>
            <a:r>
              <a:rPr lang="en-US" sz="5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1:12</a:t>
            </a:r>
          </a:p>
          <a:p>
            <a:pPr algn="ctr"/>
            <a:r>
              <a:rPr lang="en-US" sz="5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“…As many as receive Him (Jesus), to them gave He power to become the sons of God….”</a:t>
            </a:r>
            <a:endParaRPr lang="en-US" sz="5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3461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3212" cy="9752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child&#10;&#10;Description automatically generated">
            <a:extLst>
              <a:ext uri="{FF2B5EF4-FFF2-40B4-BE49-F238E27FC236}">
                <a16:creationId xmlns:a16="http://schemas.microsoft.com/office/drawing/2014/main" id="{35783AEE-632A-4AD9-93B7-381858B4CE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4" t="9091" r="26609"/>
          <a:stretch/>
        </p:blipFill>
        <p:spPr>
          <a:xfrm>
            <a:off x="3757928" y="10"/>
            <a:ext cx="9245284" cy="9752002"/>
          </a:xfrm>
          <a:prstGeom prst="rect">
            <a:avLst/>
          </a:prstGeom>
        </p:spPr>
      </p:pic>
      <p:sp>
        <p:nvSpPr>
          <p:cNvPr id="12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960603" cy="9752012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B6A5EB-7C61-4214-AD57-B6E1F016D0A2}"/>
              </a:ext>
            </a:extLst>
          </p:cNvPr>
          <p:cNvSpPr/>
          <p:nvPr/>
        </p:nvSpPr>
        <p:spPr>
          <a:xfrm>
            <a:off x="-131844" y="-305594"/>
            <a:ext cx="7720806" cy="848209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/>
          <a:p>
            <a:pPr algn="ctr"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49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You should hate sin just like God does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4481" y="618269"/>
            <a:ext cx="208043" cy="750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034" y="6465678"/>
            <a:ext cx="4242299" cy="26005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3101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, pair, sitting, close&#10;&#10;Description automatically generated">
            <a:extLst>
              <a:ext uri="{FF2B5EF4-FFF2-40B4-BE49-F238E27FC236}">
                <a16:creationId xmlns:a16="http://schemas.microsoft.com/office/drawing/2014/main" id="{FD6C7D81-1B58-4C9B-9E96-CCCEEB2BC9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11" b="11712"/>
          <a:stretch/>
        </p:blipFill>
        <p:spPr>
          <a:xfrm>
            <a:off x="264" y="0"/>
            <a:ext cx="13002950" cy="97520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25D3C1-9486-4A2A-A4E4-19155255F6F0}"/>
              </a:ext>
            </a:extLst>
          </p:cNvPr>
          <p:cNvSpPr txBox="1"/>
          <p:nvPr/>
        </p:nvSpPr>
        <p:spPr>
          <a:xfrm>
            <a:off x="215106" y="433994"/>
            <a:ext cx="12573000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>
                <a:ln w="10160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I John 2:15</a:t>
            </a:r>
          </a:p>
          <a:p>
            <a:pPr algn="ctr"/>
            <a:r>
              <a:rPr lang="en-US" sz="6200" b="1">
                <a:ln w="1016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“Love not the world, neither the things that are in the world. If any man love the world, the love of the Father is not in him. ”</a:t>
            </a:r>
          </a:p>
        </p:txBody>
      </p:sp>
    </p:spTree>
    <p:extLst>
      <p:ext uri="{BB962C8B-B14F-4D97-AF65-F5344CB8AC3E}">
        <p14:creationId xmlns:p14="http://schemas.microsoft.com/office/powerpoint/2010/main" val="2817909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>
            <a:extLst>
              <a:ext uri="{FF2B5EF4-FFF2-40B4-BE49-F238E27FC236}">
                <a16:creationId xmlns:a16="http://schemas.microsoft.com/office/drawing/2014/main" id="{1CDF17EF-5459-4452-AF16-686DA479D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 be careful little eyes Cedarmont kids">
            <a:hlinkClick r:id="" action="ppaction://media"/>
            <a:extLst>
              <a:ext uri="{FF2B5EF4-FFF2-40B4-BE49-F238E27FC236}">
                <a16:creationId xmlns:a16="http://schemas.microsoft.com/office/drawing/2014/main" id="{84C8369E-13DD-45E3-BF54-FEAF134A61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0687" y="210316"/>
            <a:ext cx="12441837" cy="933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3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2999962" cy="9752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5220604-8A5C-4FC4-8878-B9CC3200DB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"/>
          <a:stretch/>
        </p:blipFill>
        <p:spPr bwMode="auto">
          <a:xfrm>
            <a:off x="20" y="1822"/>
            <a:ext cx="13003192" cy="975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5320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, pair, sitting, close&#10;&#10;Description automatically generated">
            <a:extLst>
              <a:ext uri="{FF2B5EF4-FFF2-40B4-BE49-F238E27FC236}">
                <a16:creationId xmlns:a16="http://schemas.microsoft.com/office/drawing/2014/main" id="{FD6C7D81-1B58-4C9B-9E96-CCCEEB2BC9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11" b="11712"/>
          <a:stretch/>
        </p:blipFill>
        <p:spPr>
          <a:xfrm>
            <a:off x="0" y="-1"/>
            <a:ext cx="13002950" cy="97520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25D3C1-9486-4A2A-A4E4-19155255F6F0}"/>
              </a:ext>
            </a:extLst>
          </p:cNvPr>
          <p:cNvSpPr txBox="1"/>
          <p:nvPr/>
        </p:nvSpPr>
        <p:spPr>
          <a:xfrm>
            <a:off x="215106" y="433994"/>
            <a:ext cx="12573000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u="sng">
                <a:ln w="10160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I John 2:15</a:t>
            </a:r>
          </a:p>
          <a:p>
            <a:pPr algn="ctr"/>
            <a:r>
              <a:rPr lang="en-US" sz="6200" b="1" u="sng">
                <a:ln w="1016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“Love not the world, neither the things that are in the world. </a:t>
            </a:r>
          </a:p>
          <a:p>
            <a:pPr algn="ctr"/>
            <a:r>
              <a:rPr lang="en-US" sz="6200" b="1">
                <a:ln w="1016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If any man love the world, the love of the Father is not in him. ”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D260536-E3C7-429B-AD47-597CFDC836BE}"/>
              </a:ext>
            </a:extLst>
          </p:cNvPr>
          <p:cNvSpPr/>
          <p:nvPr/>
        </p:nvSpPr>
        <p:spPr bwMode="auto">
          <a:xfrm>
            <a:off x="914401" y="1499016"/>
            <a:ext cx="2053652" cy="839448"/>
          </a:xfrm>
          <a:prstGeom prst="roundRect">
            <a:avLst/>
          </a:prstGeom>
          <a:solidFill>
            <a:srgbClr val="39383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E33CB22-EA00-4EDB-9247-68C4E20A21C6}"/>
              </a:ext>
            </a:extLst>
          </p:cNvPr>
          <p:cNvSpPr/>
          <p:nvPr/>
        </p:nvSpPr>
        <p:spPr bwMode="auto">
          <a:xfrm>
            <a:off x="9236440" y="2498768"/>
            <a:ext cx="2231036" cy="814058"/>
          </a:xfrm>
          <a:prstGeom prst="roundRect">
            <a:avLst/>
          </a:prstGeom>
          <a:solidFill>
            <a:srgbClr val="786C6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E70F082-5BCB-46C2-A571-C6C332B99574}"/>
              </a:ext>
            </a:extLst>
          </p:cNvPr>
          <p:cNvSpPr/>
          <p:nvPr/>
        </p:nvSpPr>
        <p:spPr bwMode="auto">
          <a:xfrm>
            <a:off x="4379626" y="4334655"/>
            <a:ext cx="2680741" cy="851942"/>
          </a:xfrm>
          <a:prstGeom prst="roundRect">
            <a:avLst/>
          </a:prstGeom>
          <a:solidFill>
            <a:srgbClr val="997D7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7E1CE3D-BAFC-47E9-9D76-3F6BADCFD3AC}"/>
              </a:ext>
            </a:extLst>
          </p:cNvPr>
          <p:cNvSpPr/>
          <p:nvPr/>
        </p:nvSpPr>
        <p:spPr bwMode="auto">
          <a:xfrm>
            <a:off x="10262241" y="4377128"/>
            <a:ext cx="1609969" cy="839449"/>
          </a:xfrm>
          <a:prstGeom prst="roundRect">
            <a:avLst/>
          </a:prstGeom>
          <a:solidFill>
            <a:srgbClr val="8F808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10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40000">
              <a:srgbClr val="8BD71D"/>
            </a:gs>
            <a:gs pos="76000">
              <a:srgbClr val="6EC21A"/>
            </a:gs>
            <a:gs pos="100000">
              <a:srgbClr val="1A510E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91B2B5D-DAE8-4542-8B79-06A4C2A59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63" b="99044" l="4118" r="97059">
                        <a14:foregroundMark x1="26176" y1="94073" x2="26176" y2="94073"/>
                        <a14:foregroundMark x1="4118" y1="37476" x2="4118" y2="37476"/>
                        <a14:foregroundMark x1="86471" y1="92161" x2="86471" y2="92161"/>
                        <a14:foregroundMark x1="66765" y1="5163" x2="66765" y2="5163"/>
                        <a14:foregroundMark x1="93529" y1="58509" x2="93529" y2="58509"/>
                        <a14:foregroundMark x1="97059" y1="78585" x2="97059" y2="78585"/>
                        <a14:foregroundMark x1="80588" y1="95793" x2="80588" y2="95793"/>
                        <a14:foregroundMark x1="35294" y1="99044" x2="35294" y2="99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411590" y="707643"/>
            <a:ext cx="1085763" cy="1670159"/>
          </a:xfrm>
          <a:prstGeom prst="rect">
            <a:avLst/>
          </a:prstGeom>
        </p:spPr>
      </p:pic>
      <p:pic>
        <p:nvPicPr>
          <p:cNvPr id="6" name="Picture 5" descr="A close up of a flower&#10;&#10;Description automatically generated">
            <a:extLst>
              <a:ext uri="{FF2B5EF4-FFF2-40B4-BE49-F238E27FC236}">
                <a16:creationId xmlns:a16="http://schemas.microsoft.com/office/drawing/2014/main" id="{5BC32A5E-00AB-45F9-99A4-89F32C4653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05711" y="425888"/>
            <a:ext cx="3163949" cy="3333287"/>
          </a:xfrm>
          <a:prstGeom prst="rect">
            <a:avLst/>
          </a:prstGeom>
        </p:spPr>
      </p:pic>
      <p:pic>
        <p:nvPicPr>
          <p:cNvPr id="16" name="Picture 15" descr="A close up of a flower&#10;&#10;Description automatically generated">
            <a:extLst>
              <a:ext uri="{FF2B5EF4-FFF2-40B4-BE49-F238E27FC236}">
                <a16:creationId xmlns:a16="http://schemas.microsoft.com/office/drawing/2014/main" id="{82BD8C0E-3714-4794-AD0A-121602C4AB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636949" y="425888"/>
            <a:ext cx="3163949" cy="3333287"/>
          </a:xfrm>
          <a:prstGeom prst="rect">
            <a:avLst/>
          </a:prstGeom>
        </p:spPr>
      </p:pic>
      <p:pic>
        <p:nvPicPr>
          <p:cNvPr id="18" name="Picture 17" descr="A close up of a flower&#10;&#10;Description automatically generated">
            <a:extLst>
              <a:ext uri="{FF2B5EF4-FFF2-40B4-BE49-F238E27FC236}">
                <a16:creationId xmlns:a16="http://schemas.microsoft.com/office/drawing/2014/main" id="{80433512-8E00-4EDB-9F31-1066DF9BB2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32843" y="3328037"/>
            <a:ext cx="3163949" cy="3333287"/>
          </a:xfrm>
          <a:prstGeom prst="rect">
            <a:avLst/>
          </a:prstGeom>
        </p:spPr>
      </p:pic>
      <p:pic>
        <p:nvPicPr>
          <p:cNvPr id="20" name="Picture 19" descr="A close up of a flower&#10;&#10;Description automatically generated">
            <a:extLst>
              <a:ext uri="{FF2B5EF4-FFF2-40B4-BE49-F238E27FC236}">
                <a16:creationId xmlns:a16="http://schemas.microsoft.com/office/drawing/2014/main" id="{DBE073CB-D0C3-4F56-A938-3CF7F5803C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869014" y="357641"/>
            <a:ext cx="3163949" cy="3333287"/>
          </a:xfrm>
          <a:prstGeom prst="rect">
            <a:avLst/>
          </a:prstGeom>
        </p:spPr>
      </p:pic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26E50EEA-8390-4D07-BBE6-4DD0778E4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33" b="98279" l="3824" r="94706">
                        <a14:foregroundMark x1="9706" y1="37667" x2="9706" y2="37667"/>
                        <a14:foregroundMark x1="3824" y1="35755" x2="3824" y2="35755"/>
                        <a14:foregroundMark x1="68529" y1="3633" x2="68529" y2="3633"/>
                        <a14:foregroundMark x1="90294" y1="56405" x2="90294" y2="56405"/>
                        <a14:foregroundMark x1="90294" y1="90440" x2="90294" y2="90440"/>
                        <a14:foregroundMark x1="85882" y1="90440" x2="85882" y2="90440"/>
                        <a14:foregroundMark x1="78824" y1="96558" x2="78824" y2="96558"/>
                        <a14:foregroundMark x1="39412" y1="98470" x2="39412" y2="98470"/>
                        <a14:foregroundMark x1="27941" y1="96558" x2="27941" y2="96558"/>
                        <a14:foregroundMark x1="54118" y1="90057" x2="54118" y2="90057"/>
                        <a14:foregroundMark x1="94706" y1="56979" x2="94706" y2="56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270484" y="3533094"/>
            <a:ext cx="1085763" cy="1670159"/>
          </a:xfrm>
          <a:prstGeom prst="rect">
            <a:avLst/>
          </a:prstGeom>
        </p:spPr>
      </p:pic>
      <p:pic>
        <p:nvPicPr>
          <p:cNvPr id="26" name="Picture 25" descr="A close up of a flower&#10;&#10;Description automatically generated">
            <a:extLst>
              <a:ext uri="{FF2B5EF4-FFF2-40B4-BE49-F238E27FC236}">
                <a16:creationId xmlns:a16="http://schemas.microsoft.com/office/drawing/2014/main" id="{D84D41E4-9C42-447A-9A49-A3AE77CE0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404884" y="357641"/>
            <a:ext cx="3163949" cy="3333287"/>
          </a:xfrm>
          <a:prstGeom prst="rect">
            <a:avLst/>
          </a:prstGeom>
        </p:spPr>
      </p:pic>
      <p:pic>
        <p:nvPicPr>
          <p:cNvPr id="28" name="Picture 27" descr="A close up of a flower&#10;&#10;Description automatically generated">
            <a:extLst>
              <a:ext uri="{FF2B5EF4-FFF2-40B4-BE49-F238E27FC236}">
                <a16:creationId xmlns:a16="http://schemas.microsoft.com/office/drawing/2014/main" id="{312B923F-E027-4E9B-A0C4-7C53A76845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933790" y="3209362"/>
            <a:ext cx="3163949" cy="3333287"/>
          </a:xfrm>
          <a:prstGeom prst="rect">
            <a:avLst/>
          </a:prstGeom>
        </p:spPr>
      </p:pic>
      <p:pic>
        <p:nvPicPr>
          <p:cNvPr id="24" name="Picture 23" descr="A close up of a flower&#10;&#10;Description automatically generated">
            <a:extLst>
              <a:ext uri="{FF2B5EF4-FFF2-40B4-BE49-F238E27FC236}">
                <a16:creationId xmlns:a16="http://schemas.microsoft.com/office/drawing/2014/main" id="{83427C28-5154-46E7-86B3-AC3C5772DA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282971" y="3172799"/>
            <a:ext cx="3163949" cy="3333287"/>
          </a:xfrm>
          <a:prstGeom prst="rect">
            <a:avLst/>
          </a:prstGeom>
        </p:spPr>
      </p:pic>
      <p:pic>
        <p:nvPicPr>
          <p:cNvPr id="29" name="Picture 28" descr="A close up of a flower&#10;&#10;Description automatically generated">
            <a:extLst>
              <a:ext uri="{FF2B5EF4-FFF2-40B4-BE49-F238E27FC236}">
                <a16:creationId xmlns:a16="http://schemas.microsoft.com/office/drawing/2014/main" id="{8388847B-C5C3-4C60-BFC3-1CDC4B809D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62648" y="6143195"/>
            <a:ext cx="3163949" cy="3333287"/>
          </a:xfrm>
          <a:prstGeom prst="rect">
            <a:avLst/>
          </a:prstGeom>
        </p:spPr>
      </p:pic>
      <p:pic>
        <p:nvPicPr>
          <p:cNvPr id="30" name="Picture 29" descr="A close up of a flower&#10;&#10;Description automatically generated">
            <a:extLst>
              <a:ext uri="{FF2B5EF4-FFF2-40B4-BE49-F238E27FC236}">
                <a16:creationId xmlns:a16="http://schemas.microsoft.com/office/drawing/2014/main" id="{AA40D4B6-CE4D-473C-8D02-4CF32429EA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680270" y="6081986"/>
            <a:ext cx="3163949" cy="3333287"/>
          </a:xfrm>
          <a:prstGeom prst="rect">
            <a:avLst/>
          </a:prstGeom>
        </p:spPr>
      </p:pic>
      <p:pic>
        <p:nvPicPr>
          <p:cNvPr id="31" name="Picture 30" descr="A close up of a flower&#10;&#10;Description automatically generated">
            <a:extLst>
              <a:ext uri="{FF2B5EF4-FFF2-40B4-BE49-F238E27FC236}">
                <a16:creationId xmlns:a16="http://schemas.microsoft.com/office/drawing/2014/main" id="{89B8E6C2-7833-4132-ADA8-473B9C9550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883631" y="6126452"/>
            <a:ext cx="3163949" cy="3333287"/>
          </a:xfrm>
          <a:prstGeom prst="rect">
            <a:avLst/>
          </a:prstGeom>
        </p:spPr>
      </p:pic>
      <p:pic>
        <p:nvPicPr>
          <p:cNvPr id="32" name="Picture 31" descr="A close up of a flower&#10;&#10;Description automatically generated">
            <a:extLst>
              <a:ext uri="{FF2B5EF4-FFF2-40B4-BE49-F238E27FC236}">
                <a16:creationId xmlns:a16="http://schemas.microsoft.com/office/drawing/2014/main" id="{23A42090-BD31-49D4-B460-1387992818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671752" y="3200737"/>
            <a:ext cx="3163949" cy="3333287"/>
          </a:xfrm>
          <a:prstGeom prst="rect">
            <a:avLst/>
          </a:prstGeom>
        </p:spPr>
      </p:pic>
      <p:pic>
        <p:nvPicPr>
          <p:cNvPr id="14" name="Picture 13" descr="A close up of a flower&#10;&#10;Description automatically generated">
            <a:extLst>
              <a:ext uri="{FF2B5EF4-FFF2-40B4-BE49-F238E27FC236}">
                <a16:creationId xmlns:a16="http://schemas.microsoft.com/office/drawing/2014/main" id="{ACF47338-7429-403D-83AE-C1638DAED0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654906" y="6150233"/>
            <a:ext cx="3163949" cy="333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10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D044F4B1-32F8-47AD-AD83-4807E06D2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12" y="-794"/>
            <a:ext cx="13078418" cy="969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151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642784-D6B8-4E54-BD7B-B58B7E75E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" y="-1922"/>
            <a:ext cx="12996161" cy="974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149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D7CA73-8B15-437F-80B3-4D477D314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18" y="4235"/>
            <a:ext cx="12928754" cy="974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488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823D17-A6C0-4440-BFCF-5E8221220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" y="-1922"/>
            <a:ext cx="12978580" cy="975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901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0A931C-588B-4231-AE42-570EBC535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88" y="71191"/>
            <a:ext cx="12822428" cy="962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334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9CE239-A93D-4FB9-8CF7-2731969E9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2" y="-1922"/>
            <a:ext cx="12829386" cy="967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304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DFEE36-53D1-40FB-9FC2-0AA1C970A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" y="4234"/>
            <a:ext cx="12871972" cy="965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967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7885B0-C85A-406B-8FE1-8F87E7738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43" y="152343"/>
            <a:ext cx="12868493" cy="961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671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930A50-E20D-4728-A404-3E78FC574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" y="-1922"/>
            <a:ext cx="12928755" cy="969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9654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5F92DC-25B7-411C-83C4-DE014624B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" y="4236"/>
            <a:ext cx="12886167" cy="966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992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6CDD67-559A-41B6-AA2A-13D70F1F6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99" y="-7822"/>
            <a:ext cx="12886449" cy="966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49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d is Good lyrics - Cross Culture VBS - Group Publishing">
            <a:hlinkClick r:id="" action="ppaction://media"/>
            <a:extLst>
              <a:ext uri="{FF2B5EF4-FFF2-40B4-BE49-F238E27FC236}">
                <a16:creationId xmlns:a16="http://schemas.microsoft.com/office/drawing/2014/main" id="{D1BE0A61-D3A8-46D1-ADD3-077C2C749D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4081" y="1090315"/>
            <a:ext cx="13071374" cy="73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44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81C330-9C66-4241-827A-52A034BAE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7" y="-1865"/>
            <a:ext cx="12974819" cy="969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875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C5A473-6078-44F6-AF92-EE70B28C0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39" y="-1923"/>
            <a:ext cx="13006691" cy="974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580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1218853"/>
            <a:ext cx="12999962" cy="7314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A person talking on a cell phone&#10;&#10;Description automatically generated">
            <a:extLst>
              <a:ext uri="{FF2B5EF4-FFF2-40B4-BE49-F238E27FC236}">
                <a16:creationId xmlns:a16="http://schemas.microsoft.com/office/drawing/2014/main" id="{B741989F-1CE4-42AC-9466-322C64AB3B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92" t="-788" r="13218" b="315"/>
          <a:stretch/>
        </p:blipFill>
        <p:spPr>
          <a:xfrm>
            <a:off x="3741" y="192495"/>
            <a:ext cx="12996672" cy="93611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9B0081-3D09-49BA-B9BF-4397BE207B9F}"/>
              </a:ext>
            </a:extLst>
          </p:cNvPr>
          <p:cNvSpPr txBox="1"/>
          <p:nvPr/>
        </p:nvSpPr>
        <p:spPr>
          <a:xfrm>
            <a:off x="7776140" y="254374"/>
            <a:ext cx="5229955" cy="9501050"/>
          </a:xfrm>
          <a:prstGeom prst="rect">
            <a:avLst/>
          </a:prstGeom>
          <a:solidFill>
            <a:srgbClr val="B6BBCF">
              <a:alpha val="60000"/>
            </a:srgbClr>
          </a:solidFill>
        </p:spPr>
        <p:txBody>
          <a:bodyPr rot="0" spcFirstLastPara="0" vertOverflow="overflow" horzOverflow="overflow" vert="horz" wrap="square" lIns="97524" tIns="48762" rIns="97524" bIns="48762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4700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/>
            </a:endParaRPr>
          </a:p>
          <a:p>
            <a:pPr algn="ctr"/>
            <a:r>
              <a:rPr lang="en-US" sz="47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/>
              </a:rPr>
              <a:t>Dear Heavenly Father, </a:t>
            </a:r>
            <a:endParaRPr lang="en-US" sz="4700" b="1">
              <a:ln w="13462">
                <a:solidFill>
                  <a:prstClr val="white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rgbClr val="5B9BD5"/>
                </a:outerShdw>
              </a:effectLst>
              <a:latin typeface="Arial"/>
              <a:cs typeface="Calibri"/>
            </a:endParaRPr>
          </a:p>
          <a:p>
            <a:pPr algn="ctr"/>
            <a:r>
              <a:rPr lang="en-US" sz="47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Calibri"/>
              </a:rPr>
              <a:t>Thank You for...</a:t>
            </a:r>
          </a:p>
          <a:p>
            <a:pPr algn="ctr"/>
            <a:r>
              <a:rPr lang="en-US" sz="47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/>
                <a:cs typeface="Calibri"/>
              </a:rPr>
              <a:t>______________</a:t>
            </a:r>
            <a:endParaRPr lang="en-US" sz="4700" b="1">
              <a:ln w="13462">
                <a:solidFill>
                  <a:prstClr val="white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rgbClr val="5B9BD5"/>
                </a:outerShdw>
              </a:effectLst>
              <a:cs typeface="Calibri"/>
            </a:endParaRPr>
          </a:p>
          <a:p>
            <a:pPr algn="ctr"/>
            <a:endParaRPr lang="en-US" sz="4700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cs typeface="Calibri"/>
            </a:endParaRPr>
          </a:p>
          <a:p>
            <a:pPr algn="ctr"/>
            <a:r>
              <a:rPr lang="en-US" sz="47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Calibri"/>
              </a:rPr>
              <a:t>Please…</a:t>
            </a:r>
          </a:p>
          <a:p>
            <a:pPr algn="ctr"/>
            <a:r>
              <a:rPr lang="en-US" sz="47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/>
                <a:cs typeface="Calibri"/>
              </a:rPr>
              <a:t>_______________</a:t>
            </a:r>
            <a:endParaRPr lang="en-US" sz="4700" b="1">
              <a:ln w="13462">
                <a:solidFill>
                  <a:prstClr val="white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rgbClr val="5B9BD5"/>
                </a:outerShdw>
              </a:effectLst>
              <a:cs typeface="Calibri"/>
            </a:endParaRPr>
          </a:p>
          <a:p>
            <a:pPr algn="ctr"/>
            <a:endParaRPr lang="en-US" sz="4700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cs typeface="Calibri"/>
            </a:endParaRPr>
          </a:p>
          <a:p>
            <a:pPr algn="ctr"/>
            <a:r>
              <a:rPr lang="en-US" sz="47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Calibri"/>
              </a:rPr>
              <a:t>In Jesus' name, </a:t>
            </a:r>
          </a:p>
          <a:p>
            <a:pPr algn="ctr"/>
            <a:r>
              <a:rPr lang="en-US" sz="47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Calibri"/>
              </a:rPr>
              <a:t>Amen</a:t>
            </a:r>
          </a:p>
          <a:p>
            <a:pPr algn="ctr"/>
            <a:endParaRPr lang="en-US" sz="4700" b="1">
              <a:ln w="13462">
                <a:solidFill>
                  <a:prstClr val="white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rgbClr val="5B9BD5"/>
                </a:outerShdw>
              </a:effectLst>
              <a:cs typeface="Calibri"/>
            </a:endParaRPr>
          </a:p>
          <a:p>
            <a:pPr algn="ctr"/>
            <a:endParaRPr lang="en-US" sz="4700" b="1">
              <a:ln w="13462">
                <a:solidFill>
                  <a:prstClr val="white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rgbClr val="5B9BD5"/>
                </a:outerShdw>
              </a:effectLst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0030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>
            <a:extLst>
              <a:ext uri="{FF2B5EF4-FFF2-40B4-BE49-F238E27FC236}">
                <a16:creationId xmlns:a16="http://schemas.microsoft.com/office/drawing/2014/main" id="{B4A63608-CE7C-46E8-8DB7-4A2FB336B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AE7ECF-CD7B-4A3C-9BE1-C22F56DFB678}"/>
              </a:ext>
            </a:extLst>
          </p:cNvPr>
          <p:cNvSpPr txBox="1"/>
          <p:nvPr/>
        </p:nvSpPr>
        <p:spPr>
          <a:xfrm>
            <a:off x="-5027" y="7285587"/>
            <a:ext cx="13006651" cy="1200329"/>
          </a:xfrm>
          <a:prstGeom prst="rect">
            <a:avLst/>
          </a:prstGeom>
          <a:solidFill>
            <a:srgbClr val="61B5D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7200">
                <a:latin typeface="Arial"/>
              </a:rPr>
              <a:t>Jesus Cleanses the Temple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2B295F-A5A8-459B-8DBC-A4B856DB5906}"/>
              </a:ext>
            </a:extLst>
          </p:cNvPr>
          <p:cNvSpPr txBox="1"/>
          <p:nvPr/>
        </p:nvSpPr>
        <p:spPr>
          <a:xfrm>
            <a:off x="-6206" y="8703892"/>
            <a:ext cx="13006651" cy="769441"/>
          </a:xfrm>
          <a:prstGeom prst="rect">
            <a:avLst/>
          </a:prstGeom>
          <a:solidFill>
            <a:srgbClr val="FFC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>
                <a:latin typeface="Arial"/>
              </a:rPr>
              <a:t>John 2:12-25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32250886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>
            <a:extLst>
              <a:ext uri="{FF2B5EF4-FFF2-40B4-BE49-F238E27FC236}">
                <a16:creationId xmlns:a16="http://schemas.microsoft.com/office/drawing/2014/main" id="{972F4BEE-FA17-447F-8F04-F8B37F90F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50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675F2E89-294C-4E3A-A7DD-69E129F80D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39"/>
          <a:stretch/>
        </p:blipFill>
        <p:spPr>
          <a:xfrm>
            <a:off x="1" y="4061149"/>
            <a:ext cx="13003212" cy="5690864"/>
          </a:xfrm>
          <a:prstGeom prst="rect">
            <a:avLst/>
          </a:prstGeom>
          <a:effectLst>
            <a:softEdge rad="2921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0C6A14-1069-4CF3-B692-7A543CD5A2A2}"/>
              </a:ext>
            </a:extLst>
          </p:cNvPr>
          <p:cNvSpPr txBox="1"/>
          <p:nvPr/>
        </p:nvSpPr>
        <p:spPr>
          <a:xfrm>
            <a:off x="862806" y="198437"/>
            <a:ext cx="11658600" cy="4311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7200" b="0" cap="none" spc="0">
                <a:ln w="0"/>
                <a:solidFill>
                  <a:srgbClr val="EBFBF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Romans 3:23</a:t>
            </a:r>
          </a:p>
          <a:p>
            <a:pPr algn="ctr"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7200">
                <a:ln w="0"/>
                <a:solidFill>
                  <a:srgbClr val="EBFBF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“For all have sinned, </a:t>
            </a:r>
          </a:p>
          <a:p>
            <a:pPr algn="ctr"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7200">
                <a:ln w="0"/>
                <a:solidFill>
                  <a:srgbClr val="EBFBF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and come short of </a:t>
            </a:r>
          </a:p>
          <a:p>
            <a:pPr algn="ctr"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7200">
                <a:ln w="0"/>
                <a:solidFill>
                  <a:srgbClr val="EBFBF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the glory of God.”</a:t>
            </a:r>
            <a:endParaRPr lang="en-US" sz="7200" b="0" cap="none" spc="0">
              <a:ln w="0"/>
              <a:solidFill>
                <a:srgbClr val="EBFBF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19640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>
            <a:extLst>
              <a:ext uri="{FF2B5EF4-FFF2-40B4-BE49-F238E27FC236}">
                <a16:creationId xmlns:a16="http://schemas.microsoft.com/office/drawing/2014/main" id="{972F4BEE-FA17-447F-8F04-F8B37F90F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3522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DejaVu Sans"/>
      </a:majorFont>
      <a:minorFont>
        <a:latin typeface="Arial"/>
        <a:ea typeface="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DejaVu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DA8DDCC43C374ABD0E237307F32FFF" ma:contentTypeVersion="12" ma:contentTypeDescription="Create a new document." ma:contentTypeScope="" ma:versionID="f022f81ebb830c51121d25c32df20266">
  <xsd:schema xmlns:xsd="http://www.w3.org/2001/XMLSchema" xmlns:xs="http://www.w3.org/2001/XMLSchema" xmlns:p="http://schemas.microsoft.com/office/2006/metadata/properties" xmlns:ns3="e6271920-192c-4267-93d3-b4f3875b762f" xmlns:ns4="c78fe7f5-0783-46bd-80b1-38617441e405" targetNamespace="http://schemas.microsoft.com/office/2006/metadata/properties" ma:root="true" ma:fieldsID="5a34ef2e010060871aba3a06bbc2f7fd" ns3:_="" ns4:_="">
    <xsd:import namespace="e6271920-192c-4267-93d3-b4f3875b762f"/>
    <xsd:import namespace="c78fe7f5-0783-46bd-80b1-38617441e40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271920-192c-4267-93d3-b4f3875b76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8fe7f5-0783-46bd-80b1-38617441e40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32E6B43-814C-4C44-9650-D636F9BB97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8F4A897-A73B-40B8-A74C-EED105A3FA8A}">
  <ds:schemaRefs>
    <ds:schemaRef ds:uri="c78fe7f5-0783-46bd-80b1-38617441e405"/>
    <ds:schemaRef ds:uri="e6271920-192c-4267-93d3-b4f3875b762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7D11CDF-62F5-4FE1-83EE-4C1AFD9A885E}">
  <ds:schemaRefs>
    <ds:schemaRef ds:uri="c78fe7f5-0783-46bd-80b1-38617441e405"/>
    <ds:schemaRef ds:uri="e6271920-192c-4267-93d3-b4f3875b762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41</Slides>
  <Notes>15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Beatty</dc:creator>
  <cp:revision>2</cp:revision>
  <cp:lastPrinted>1601-01-01T00:00:00Z</cp:lastPrinted>
  <dcterms:created xsi:type="dcterms:W3CDTF">2020-11-17T01:25:52Z</dcterms:created>
  <dcterms:modified xsi:type="dcterms:W3CDTF">2020-11-30T23:20:07Z</dcterms:modified>
</cp:coreProperties>
</file>