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315" r:id="rId3"/>
    <p:sldId id="294" r:id="rId4"/>
    <p:sldId id="306" r:id="rId5"/>
    <p:sldId id="287" r:id="rId6"/>
    <p:sldId id="313" r:id="rId7"/>
    <p:sldId id="319" r:id="rId8"/>
    <p:sldId id="295" r:id="rId9"/>
    <p:sldId id="302" r:id="rId10"/>
    <p:sldId id="291" r:id="rId11"/>
    <p:sldId id="317" r:id="rId12"/>
    <p:sldId id="293" r:id="rId13"/>
    <p:sldId id="292" r:id="rId14"/>
    <p:sldId id="258" r:id="rId15"/>
    <p:sldId id="259" r:id="rId16"/>
    <p:sldId id="268" r:id="rId17"/>
    <p:sldId id="325" r:id="rId18"/>
    <p:sldId id="324" r:id="rId19"/>
    <p:sldId id="275" r:id="rId20"/>
    <p:sldId id="323" r:id="rId21"/>
    <p:sldId id="269" r:id="rId22"/>
    <p:sldId id="279" r:id="rId23"/>
    <p:sldId id="322" r:id="rId24"/>
    <p:sldId id="326" r:id="rId25"/>
    <p:sldId id="327" r:id="rId26"/>
    <p:sldId id="321" r:id="rId27"/>
    <p:sldId id="320" r:id="rId28"/>
    <p:sldId id="328" r:id="rId29"/>
    <p:sldId id="329" r:id="rId30"/>
    <p:sldId id="330" r:id="rId31"/>
    <p:sldId id="331" r:id="rId32"/>
    <p:sldId id="256" r:id="rId33"/>
    <p:sldId id="260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D122B-6C05-438D-809A-72B70B401F23}" v="142" dt="2022-10-03T18:06:44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fepahannah@CEFofPhiladelphiacounty.onmicrosoft.com" userId="0d7ccdab-feff-4ab1-bc18-308e87b700b6" providerId="ADAL" clId="{597D122B-6C05-438D-809A-72B70B401F23}"/>
    <pc:docChg chg="undo custSel addSld delSld modSld sldOrd">
      <pc:chgData name="cefepahannah@CEFofPhiladelphiacounty.onmicrosoft.com" userId="0d7ccdab-feff-4ab1-bc18-308e87b700b6" providerId="ADAL" clId="{597D122B-6C05-438D-809A-72B70B401F23}" dt="2022-10-03T18:06:44.589" v="261" actId="962"/>
      <pc:docMkLst>
        <pc:docMk/>
      </pc:docMkLst>
      <pc:sldChg chg="add">
        <pc:chgData name="cefepahannah@CEFofPhiladelphiacounty.onmicrosoft.com" userId="0d7ccdab-feff-4ab1-bc18-308e87b700b6" providerId="ADAL" clId="{597D122B-6C05-438D-809A-72B70B401F23}" dt="2022-09-30T16:40:48.025" v="252"/>
        <pc:sldMkLst>
          <pc:docMk/>
          <pc:sldMk cId="1928388757" sldId="256"/>
        </pc:sldMkLst>
      </pc:sldChg>
      <pc:sldChg chg="addSp modSp modAnim">
        <pc:chgData name="cefepahannah@CEFofPhiladelphiacounty.onmicrosoft.com" userId="0d7ccdab-feff-4ab1-bc18-308e87b700b6" providerId="ADAL" clId="{597D122B-6C05-438D-809A-72B70B401F23}" dt="2022-09-30T16:17:29.386" v="193" actId="1076"/>
        <pc:sldMkLst>
          <pc:docMk/>
          <pc:sldMk cId="0" sldId="258"/>
        </pc:sldMkLst>
        <pc:picChg chg="add mod">
          <ac:chgData name="cefepahannah@CEFofPhiladelphiacounty.onmicrosoft.com" userId="0d7ccdab-feff-4ab1-bc18-308e87b700b6" providerId="ADAL" clId="{597D122B-6C05-438D-809A-72B70B401F23}" dt="2022-09-30T16:17:19.622" v="190" actId="14100"/>
          <ac:picMkLst>
            <pc:docMk/>
            <pc:sldMk cId="0" sldId="258"/>
            <ac:picMk id="2" creationId="{00DEEA05-8CD3-E1A5-6AA7-0295FD3C9760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09-30T16:17:29.386" v="193" actId="1076"/>
          <ac:picMkLst>
            <pc:docMk/>
            <pc:sldMk cId="0" sldId="258"/>
            <ac:picMk id="3" creationId="{DC014441-5144-4AA8-E27B-61D8F3559416}"/>
          </ac:picMkLst>
        </pc:picChg>
      </pc:sldChg>
      <pc:sldChg chg="add">
        <pc:chgData name="cefepahannah@CEFofPhiladelphiacounty.onmicrosoft.com" userId="0d7ccdab-feff-4ab1-bc18-308e87b700b6" providerId="ADAL" clId="{597D122B-6C05-438D-809A-72B70B401F23}" dt="2022-09-30T16:41:00.206" v="253"/>
        <pc:sldMkLst>
          <pc:docMk/>
          <pc:sldMk cId="2754169400" sldId="260"/>
        </pc:sldMkLst>
      </pc:sldChg>
      <pc:sldChg chg="delSp modSp del ord">
        <pc:chgData name="cefepahannah@CEFofPhiladelphiacounty.onmicrosoft.com" userId="0d7ccdab-feff-4ab1-bc18-308e87b700b6" providerId="ADAL" clId="{597D122B-6C05-438D-809A-72B70B401F23}" dt="2022-09-30T16:04:45.690" v="110" actId="47"/>
        <pc:sldMkLst>
          <pc:docMk/>
          <pc:sldMk cId="0" sldId="262"/>
        </pc:sldMkLst>
        <pc:picChg chg="del">
          <ac:chgData name="cefepahannah@CEFofPhiladelphiacounty.onmicrosoft.com" userId="0d7ccdab-feff-4ab1-bc18-308e87b700b6" providerId="ADAL" clId="{597D122B-6C05-438D-809A-72B70B401F23}" dt="2022-09-30T16:00:31.811" v="60" actId="478"/>
          <ac:picMkLst>
            <pc:docMk/>
            <pc:sldMk cId="0" sldId="262"/>
            <ac:picMk id="3" creationId="{5023D585-EB9E-437C-9277-EC40EDEE380B}"/>
          </ac:picMkLst>
        </pc:picChg>
        <pc:picChg chg="del mod">
          <ac:chgData name="cefepahannah@CEFofPhiladelphiacounty.onmicrosoft.com" userId="0d7ccdab-feff-4ab1-bc18-308e87b700b6" providerId="ADAL" clId="{597D122B-6C05-438D-809A-72B70B401F23}" dt="2022-09-30T16:03:40.143" v="93" actId="21"/>
          <ac:picMkLst>
            <pc:docMk/>
            <pc:sldMk cId="0" sldId="262"/>
            <ac:picMk id="10242" creationId="{EEE8CD4E-DDD6-26FE-CDE3-2DB7DCDACBC1}"/>
          </ac:picMkLst>
        </pc:picChg>
      </pc:sldChg>
      <pc:sldChg chg="addSp delSp modSp mod delAnim modAnim">
        <pc:chgData name="cefepahannah@CEFofPhiladelphiacounty.onmicrosoft.com" userId="0d7ccdab-feff-4ab1-bc18-308e87b700b6" providerId="ADAL" clId="{597D122B-6C05-438D-809A-72B70B401F23}" dt="2022-09-30T16:20:19.729" v="217" actId="478"/>
        <pc:sldMkLst>
          <pc:docMk/>
          <pc:sldMk cId="0" sldId="268"/>
        </pc:sldMkLst>
        <pc:picChg chg="add del mod">
          <ac:chgData name="cefepahannah@CEFofPhiladelphiacounty.onmicrosoft.com" userId="0d7ccdab-feff-4ab1-bc18-308e87b700b6" providerId="ADAL" clId="{597D122B-6C05-438D-809A-72B70B401F23}" dt="2022-09-30T16:08:23.252" v="137"/>
          <ac:picMkLst>
            <pc:docMk/>
            <pc:sldMk cId="0" sldId="268"/>
            <ac:picMk id="2" creationId="{F2901C72-19E3-F4D3-26A7-9B87A423571F}"/>
          </ac:picMkLst>
        </pc:picChg>
        <pc:picChg chg="add del mod">
          <ac:chgData name="cefepahannah@CEFofPhiladelphiacounty.onmicrosoft.com" userId="0d7ccdab-feff-4ab1-bc18-308e87b700b6" providerId="ADAL" clId="{597D122B-6C05-438D-809A-72B70B401F23}" dt="2022-09-30T16:12:06.678" v="145" actId="478"/>
          <ac:picMkLst>
            <pc:docMk/>
            <pc:sldMk cId="0" sldId="268"/>
            <ac:picMk id="3" creationId="{AB86D82C-BEAF-8BF6-6B82-373DC5BE5C33}"/>
          </ac:picMkLst>
        </pc:picChg>
        <pc:picChg chg="add del mod modCrop">
          <ac:chgData name="cefepahannah@CEFofPhiladelphiacounty.onmicrosoft.com" userId="0d7ccdab-feff-4ab1-bc18-308e87b700b6" providerId="ADAL" clId="{597D122B-6C05-438D-809A-72B70B401F23}" dt="2022-09-30T16:20:19.729" v="217" actId="478"/>
          <ac:picMkLst>
            <pc:docMk/>
            <pc:sldMk cId="0" sldId="268"/>
            <ac:picMk id="5" creationId="{57BB8F34-B9A8-F967-5B31-803C4E55C12B}"/>
          </ac:picMkLst>
        </pc:picChg>
        <pc:picChg chg="add del mod modCrop">
          <ac:chgData name="cefepahannah@CEFofPhiladelphiacounty.onmicrosoft.com" userId="0d7ccdab-feff-4ab1-bc18-308e87b700b6" providerId="ADAL" clId="{597D122B-6C05-438D-809A-72B70B401F23}" dt="2022-09-30T16:20:19.134" v="216" actId="478"/>
          <ac:picMkLst>
            <pc:docMk/>
            <pc:sldMk cId="0" sldId="268"/>
            <ac:picMk id="6" creationId="{AD724787-BB35-B66B-99C4-B8F56643D163}"/>
          </ac:picMkLst>
        </pc:picChg>
        <pc:picChg chg="mod">
          <ac:chgData name="cefepahannah@CEFofPhiladelphiacounty.onmicrosoft.com" userId="0d7ccdab-feff-4ab1-bc18-308e87b700b6" providerId="ADAL" clId="{597D122B-6C05-438D-809A-72B70B401F23}" dt="2022-09-30T16:16:21.928" v="181" actId="1076"/>
          <ac:picMkLst>
            <pc:docMk/>
            <pc:sldMk cId="0" sldId="268"/>
            <ac:picMk id="16386" creationId="{831FFE7B-8386-DA91-F35C-ACD365399044}"/>
          </ac:picMkLst>
        </pc:picChg>
      </pc:sldChg>
      <pc:sldChg chg="addSp delSp modSp mod setBg">
        <pc:chgData name="cefepahannah@CEFofPhiladelphiacounty.onmicrosoft.com" userId="0d7ccdab-feff-4ab1-bc18-308e87b700b6" providerId="ADAL" clId="{597D122B-6C05-438D-809A-72B70B401F23}" dt="2022-09-30T16:19:12.358" v="201" actId="26606"/>
        <pc:sldMkLst>
          <pc:docMk/>
          <pc:sldMk cId="0" sldId="269"/>
        </pc:sldMkLst>
        <pc:spChg chg="add">
          <ac:chgData name="cefepahannah@CEFofPhiladelphiacounty.onmicrosoft.com" userId="0d7ccdab-feff-4ab1-bc18-308e87b700b6" providerId="ADAL" clId="{597D122B-6C05-438D-809A-72B70B401F23}" dt="2022-09-30T16:19:12.358" v="201" actId="26606"/>
          <ac:spMkLst>
            <pc:docMk/>
            <pc:sldMk cId="0" sldId="269"/>
            <ac:spMk id="8" creationId="{42A4FC2C-047E-45A5-965D-8E1E3BF09BC6}"/>
          </ac:spMkLst>
        </pc:spChg>
        <pc:picChg chg="add mod">
          <ac:chgData name="cefepahannah@CEFofPhiladelphiacounty.onmicrosoft.com" userId="0d7ccdab-feff-4ab1-bc18-308e87b700b6" providerId="ADAL" clId="{597D122B-6C05-438D-809A-72B70B401F23}" dt="2022-09-30T16:19:12.358" v="201" actId="26606"/>
          <ac:picMkLst>
            <pc:docMk/>
            <pc:sldMk cId="0" sldId="269"/>
            <ac:picMk id="3" creationId="{EF5C47BB-3396-6634-04A4-1FC9B8BE037B}"/>
          </ac:picMkLst>
        </pc:picChg>
        <pc:picChg chg="del">
          <ac:chgData name="cefepahannah@CEFofPhiladelphiacounty.onmicrosoft.com" userId="0d7ccdab-feff-4ab1-bc18-308e87b700b6" providerId="ADAL" clId="{597D122B-6C05-438D-809A-72B70B401F23}" dt="2022-09-30T16:18:55.100" v="197" actId="478"/>
          <ac:picMkLst>
            <pc:docMk/>
            <pc:sldMk cId="0" sldId="269"/>
            <ac:picMk id="17410" creationId="{60E5616B-D227-328D-4B68-52B7521ADC76}"/>
          </ac:picMkLst>
        </pc:picChg>
      </pc:sldChg>
      <pc:sldChg chg="del">
        <pc:chgData name="cefepahannah@CEFofPhiladelphiacounty.onmicrosoft.com" userId="0d7ccdab-feff-4ab1-bc18-308e87b700b6" providerId="ADAL" clId="{597D122B-6C05-438D-809A-72B70B401F23}" dt="2022-09-14T19:15:17.587" v="12" actId="47"/>
        <pc:sldMkLst>
          <pc:docMk/>
          <pc:sldMk cId="752405722" sldId="274"/>
        </pc:sldMkLst>
      </pc:sldChg>
      <pc:sldChg chg="addSp delSp modSp mod ord">
        <pc:chgData name="cefepahannah@CEFofPhiladelphiacounty.onmicrosoft.com" userId="0d7ccdab-feff-4ab1-bc18-308e87b700b6" providerId="ADAL" clId="{597D122B-6C05-438D-809A-72B70B401F23}" dt="2022-09-30T16:17:55.486" v="195"/>
        <pc:sldMkLst>
          <pc:docMk/>
          <pc:sldMk cId="1301009660" sldId="275"/>
        </pc:sldMkLst>
        <pc:spChg chg="add del mod">
          <ac:chgData name="cefepahannah@CEFofPhiladelphiacounty.onmicrosoft.com" userId="0d7ccdab-feff-4ab1-bc18-308e87b700b6" providerId="ADAL" clId="{597D122B-6C05-438D-809A-72B70B401F23}" dt="2022-09-15T19:20:00.860" v="27" actId="478"/>
          <ac:spMkLst>
            <pc:docMk/>
            <pc:sldMk cId="1301009660" sldId="275"/>
            <ac:spMk id="2" creationId="{121D550A-1E6E-2D91-65EB-4213C23B2C14}"/>
          </ac:spMkLst>
        </pc:spChg>
        <pc:picChg chg="add mod">
          <ac:chgData name="cefepahannah@CEFofPhiladelphiacounty.onmicrosoft.com" userId="0d7ccdab-feff-4ab1-bc18-308e87b700b6" providerId="ADAL" clId="{597D122B-6C05-438D-809A-72B70B401F23}" dt="2022-09-30T15:51:21.069" v="42" actId="962"/>
          <ac:picMkLst>
            <pc:docMk/>
            <pc:sldMk cId="1301009660" sldId="275"/>
            <ac:picMk id="3" creationId="{C21E8ADD-E7A2-6C79-BF0E-9BAC0AA241AE}"/>
          </ac:picMkLst>
        </pc:picChg>
        <pc:picChg chg="add del mod">
          <ac:chgData name="cefepahannah@CEFofPhiladelphiacounty.onmicrosoft.com" userId="0d7ccdab-feff-4ab1-bc18-308e87b700b6" providerId="ADAL" clId="{597D122B-6C05-438D-809A-72B70B401F23}" dt="2022-09-15T19:19:59.037" v="26" actId="931"/>
          <ac:picMkLst>
            <pc:docMk/>
            <pc:sldMk cId="1301009660" sldId="275"/>
            <ac:picMk id="4" creationId="{D9F993AC-DA72-BC28-E03E-0EBEC870D245}"/>
          </ac:picMkLst>
        </pc:picChg>
        <pc:picChg chg="del">
          <ac:chgData name="cefepahannah@CEFofPhiladelphiacounty.onmicrosoft.com" userId="0d7ccdab-feff-4ab1-bc18-308e87b700b6" providerId="ADAL" clId="{597D122B-6C05-438D-809A-72B70B401F23}" dt="2022-09-15T19:19:48.519" v="21" actId="478"/>
          <ac:picMkLst>
            <pc:docMk/>
            <pc:sldMk cId="1301009660" sldId="275"/>
            <ac:picMk id="5" creationId="{91724CE3-174B-11B4-3CFC-BC2A086C0B38}"/>
          </ac:picMkLst>
        </pc:picChg>
        <pc:picChg chg="add del mod">
          <ac:chgData name="cefepahannah@CEFofPhiladelphiacounty.onmicrosoft.com" userId="0d7ccdab-feff-4ab1-bc18-308e87b700b6" providerId="ADAL" clId="{597D122B-6C05-438D-809A-72B70B401F23}" dt="2022-09-30T15:50:12.618" v="39" actId="478"/>
          <ac:picMkLst>
            <pc:docMk/>
            <pc:sldMk cId="1301009660" sldId="275"/>
            <ac:picMk id="7" creationId="{679DC113-331B-C124-4FA9-96962F33391A}"/>
          </ac:picMkLst>
        </pc:picChg>
      </pc:sldChg>
      <pc:sldChg chg="del">
        <pc:chgData name="cefepahannah@CEFofPhiladelphiacounty.onmicrosoft.com" userId="0d7ccdab-feff-4ab1-bc18-308e87b700b6" providerId="ADAL" clId="{597D122B-6C05-438D-809A-72B70B401F23}" dt="2022-09-30T15:59:19.215" v="47" actId="47"/>
        <pc:sldMkLst>
          <pc:docMk/>
          <pc:sldMk cId="0" sldId="277"/>
        </pc:sldMkLst>
      </pc:sldChg>
      <pc:sldChg chg="delSp modSp del ord">
        <pc:chgData name="cefepahannah@CEFofPhiladelphiacounty.onmicrosoft.com" userId="0d7ccdab-feff-4ab1-bc18-308e87b700b6" providerId="ADAL" clId="{597D122B-6C05-438D-809A-72B70B401F23}" dt="2022-09-30T16:04:43.196" v="109" actId="47"/>
        <pc:sldMkLst>
          <pc:docMk/>
          <pc:sldMk cId="1632855112" sldId="278"/>
        </pc:sldMkLst>
        <pc:picChg chg="del mod">
          <ac:chgData name="cefepahannah@CEFofPhiladelphiacounty.onmicrosoft.com" userId="0d7ccdab-feff-4ab1-bc18-308e87b700b6" providerId="ADAL" clId="{597D122B-6C05-438D-809A-72B70B401F23}" dt="2022-09-30T16:01:35.396" v="70" actId="21"/>
          <ac:picMkLst>
            <pc:docMk/>
            <pc:sldMk cId="1632855112" sldId="278"/>
            <ac:picMk id="2" creationId="{6B0E3201-92CC-68BA-BD68-55A5C6E8E5E4}"/>
          </ac:picMkLst>
        </pc:picChg>
        <pc:picChg chg="del mod">
          <ac:chgData name="cefepahannah@CEFofPhiladelphiacounty.onmicrosoft.com" userId="0d7ccdab-feff-4ab1-bc18-308e87b700b6" providerId="ADAL" clId="{597D122B-6C05-438D-809A-72B70B401F23}" dt="2022-09-30T16:00:09.511" v="56" actId="478"/>
          <ac:picMkLst>
            <pc:docMk/>
            <pc:sldMk cId="1632855112" sldId="278"/>
            <ac:picMk id="3" creationId="{B828E6AF-2EEE-136B-2C19-005AB8335CD2}"/>
          </ac:picMkLst>
        </pc:picChg>
      </pc:sldChg>
      <pc:sldChg chg="ord">
        <pc:chgData name="cefepahannah@CEFofPhiladelphiacounty.onmicrosoft.com" userId="0d7ccdab-feff-4ab1-bc18-308e87b700b6" providerId="ADAL" clId="{597D122B-6C05-438D-809A-72B70B401F23}" dt="2022-09-30T16:19:34.366" v="205"/>
        <pc:sldMkLst>
          <pc:docMk/>
          <pc:sldMk cId="0" sldId="279"/>
        </pc:sldMkLst>
      </pc:sldChg>
      <pc:sldChg chg="del">
        <pc:chgData name="cefepahannah@CEFofPhiladelphiacounty.onmicrosoft.com" userId="0d7ccdab-feff-4ab1-bc18-308e87b700b6" providerId="ADAL" clId="{597D122B-6C05-438D-809A-72B70B401F23}" dt="2022-09-30T16:21:30.732" v="223" actId="47"/>
        <pc:sldMkLst>
          <pc:docMk/>
          <pc:sldMk cId="0" sldId="280"/>
        </pc:sldMkLst>
      </pc:sldChg>
      <pc:sldChg chg="del">
        <pc:chgData name="cefepahannah@CEFofPhiladelphiacounty.onmicrosoft.com" userId="0d7ccdab-feff-4ab1-bc18-308e87b700b6" providerId="ADAL" clId="{597D122B-6C05-438D-809A-72B70B401F23}" dt="2022-09-30T16:21:29.212" v="222" actId="47"/>
        <pc:sldMkLst>
          <pc:docMk/>
          <pc:sldMk cId="1153579075" sldId="281"/>
        </pc:sldMkLst>
      </pc:sldChg>
      <pc:sldChg chg="add">
        <pc:chgData name="cefepahannah@CEFofPhiladelphiacounty.onmicrosoft.com" userId="0d7ccdab-feff-4ab1-bc18-308e87b700b6" providerId="ADAL" clId="{597D122B-6C05-438D-809A-72B70B401F23}" dt="2022-09-15T19:17:43.143" v="13"/>
        <pc:sldMkLst>
          <pc:docMk/>
          <pc:sldMk cId="3275289308" sldId="287"/>
        </pc:sldMkLst>
      </pc:sldChg>
      <pc:sldChg chg="addSp delSp modSp mod delAnim modAnim">
        <pc:chgData name="cefepahannah@CEFofPhiladelphiacounty.onmicrosoft.com" userId="0d7ccdab-feff-4ab1-bc18-308e87b700b6" providerId="ADAL" clId="{597D122B-6C05-438D-809A-72B70B401F23}" dt="2022-09-16T17:20:53.844" v="34" actId="14100"/>
        <pc:sldMkLst>
          <pc:docMk/>
          <pc:sldMk cId="307015851" sldId="293"/>
        </pc:sldMkLst>
        <pc:picChg chg="del">
          <ac:chgData name="cefepahannah@CEFofPhiladelphiacounty.onmicrosoft.com" userId="0d7ccdab-feff-4ab1-bc18-308e87b700b6" providerId="ADAL" clId="{597D122B-6C05-438D-809A-72B70B401F23}" dt="2022-09-16T17:20:42.166" v="31" actId="478"/>
          <ac:picMkLst>
            <pc:docMk/>
            <pc:sldMk cId="307015851" sldId="293"/>
            <ac:picMk id="2" creationId="{19F70236-9565-BCDA-3C78-5D93CC27B280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09-16T17:20:53.844" v="34" actId="14100"/>
          <ac:picMkLst>
            <pc:docMk/>
            <pc:sldMk cId="307015851" sldId="293"/>
            <ac:picMk id="3" creationId="{D9A9CFB8-3AEB-6BB8-0243-E85E68408274}"/>
          </ac:picMkLst>
        </pc:picChg>
      </pc:sldChg>
      <pc:sldChg chg="addSp delSp modSp mod">
        <pc:chgData name="cefepahannah@CEFofPhiladelphiacounty.onmicrosoft.com" userId="0d7ccdab-feff-4ab1-bc18-308e87b700b6" providerId="ADAL" clId="{597D122B-6C05-438D-809A-72B70B401F23}" dt="2022-09-15T19:19:42.706" v="20" actId="962"/>
        <pc:sldMkLst>
          <pc:docMk/>
          <pc:sldMk cId="1221812503" sldId="295"/>
        </pc:sldMkLst>
        <pc:spChg chg="del mod">
          <ac:chgData name="cefepahannah@CEFofPhiladelphiacounty.onmicrosoft.com" userId="0d7ccdab-feff-4ab1-bc18-308e87b700b6" providerId="ADAL" clId="{597D122B-6C05-438D-809A-72B70B401F23}" dt="2022-09-15T19:19:33.821" v="17" actId="478"/>
          <ac:spMkLst>
            <pc:docMk/>
            <pc:sldMk cId="1221812503" sldId="295"/>
            <ac:spMk id="4" creationId="{43729566-FF79-F6BE-9F96-1DD57181EFA9}"/>
          </ac:spMkLst>
        </pc:spChg>
        <pc:picChg chg="del mod">
          <ac:chgData name="cefepahannah@CEFofPhiladelphiacounty.onmicrosoft.com" userId="0d7ccdab-feff-4ab1-bc18-308e87b700b6" providerId="ADAL" clId="{597D122B-6C05-438D-809A-72B70B401F23}" dt="2022-09-15T19:19:31.265" v="15" actId="478"/>
          <ac:picMkLst>
            <pc:docMk/>
            <pc:sldMk cId="1221812503" sldId="295"/>
            <ac:picMk id="3" creationId="{E4B77807-C9AC-75D7-AE37-F419EFB8DADA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09-15T19:19:42.706" v="20" actId="962"/>
          <ac:picMkLst>
            <pc:docMk/>
            <pc:sldMk cId="1221812503" sldId="295"/>
            <ac:picMk id="5" creationId="{D3611A37-BAD5-5979-1EB6-93A51B338C5E}"/>
          </ac:picMkLst>
        </pc:picChg>
      </pc:sldChg>
      <pc:sldChg chg="add">
        <pc:chgData name="cefepahannah@CEFofPhiladelphiacounty.onmicrosoft.com" userId="0d7ccdab-feff-4ab1-bc18-308e87b700b6" providerId="ADAL" clId="{597D122B-6C05-438D-809A-72B70B401F23}" dt="2022-09-30T20:05:41.509" v="255"/>
        <pc:sldMkLst>
          <pc:docMk/>
          <pc:sldMk cId="879756764" sldId="302"/>
        </pc:sldMkLst>
      </pc:sldChg>
      <pc:sldChg chg="add">
        <pc:chgData name="cefepahannah@CEFofPhiladelphiacounty.onmicrosoft.com" userId="0d7ccdab-feff-4ab1-bc18-308e87b700b6" providerId="ADAL" clId="{597D122B-6C05-438D-809A-72B70B401F23}" dt="2022-09-15T19:17:43.143" v="13"/>
        <pc:sldMkLst>
          <pc:docMk/>
          <pc:sldMk cId="452230800" sldId="306"/>
        </pc:sldMkLst>
      </pc:sldChg>
      <pc:sldChg chg="addSp delSp modSp del mod">
        <pc:chgData name="cefepahannah@CEFofPhiladelphiacounty.onmicrosoft.com" userId="0d7ccdab-feff-4ab1-bc18-308e87b700b6" providerId="ADAL" clId="{597D122B-6C05-438D-809A-72B70B401F23}" dt="2022-10-03T18:06:32.034" v="257" actId="47"/>
        <pc:sldMkLst>
          <pc:docMk/>
          <pc:sldMk cId="3801674360" sldId="316"/>
        </pc:sldMkLst>
        <pc:picChg chg="add del mod">
          <ac:chgData name="cefepahannah@CEFofPhiladelphiacounty.onmicrosoft.com" userId="0d7ccdab-feff-4ab1-bc18-308e87b700b6" providerId="ADAL" clId="{597D122B-6C05-438D-809A-72B70B401F23}" dt="2022-09-14T19:12:42.997" v="7" actId="478"/>
          <ac:picMkLst>
            <pc:docMk/>
            <pc:sldMk cId="3801674360" sldId="316"/>
            <ac:picMk id="3" creationId="{7CE1A959-C78E-396A-6916-F6AE3862FAF5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09-14T19:12:49.134" v="10" actId="962"/>
          <ac:picMkLst>
            <pc:docMk/>
            <pc:sldMk cId="3801674360" sldId="316"/>
            <ac:picMk id="5" creationId="{F9F55CB0-B384-12BF-00B8-A5588ED46AAA}"/>
          </ac:picMkLst>
        </pc:picChg>
      </pc:sldChg>
      <pc:sldChg chg="addSp delSp modSp new mod">
        <pc:chgData name="cefepahannah@CEFofPhiladelphiacounty.onmicrosoft.com" userId="0d7ccdab-feff-4ab1-bc18-308e87b700b6" providerId="ADAL" clId="{597D122B-6C05-438D-809A-72B70B401F23}" dt="2022-10-03T18:06:44.589" v="261" actId="962"/>
        <pc:sldMkLst>
          <pc:docMk/>
          <pc:sldMk cId="678003876" sldId="317"/>
        </pc:sldMkLst>
        <pc:picChg chg="add del mod">
          <ac:chgData name="cefepahannah@CEFofPhiladelphiacounty.onmicrosoft.com" userId="0d7ccdab-feff-4ab1-bc18-308e87b700b6" providerId="ADAL" clId="{597D122B-6C05-438D-809A-72B70B401F23}" dt="2022-10-03T18:06:34.774" v="258" actId="478"/>
          <ac:picMkLst>
            <pc:docMk/>
            <pc:sldMk cId="678003876" sldId="317"/>
            <ac:picMk id="3" creationId="{96332688-12DF-D0E9-0A64-69C0EF01B7CB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10-03T18:06:44.589" v="261" actId="962"/>
          <ac:picMkLst>
            <pc:docMk/>
            <pc:sldMk cId="678003876" sldId="317"/>
            <ac:picMk id="4" creationId="{836BF4A9-894A-1DF1-E5F0-B9EAD63D5CB8}"/>
          </ac:picMkLst>
        </pc:picChg>
      </pc:sldChg>
      <pc:sldChg chg="new del">
        <pc:chgData name="cefepahannah@CEFofPhiladelphiacounty.onmicrosoft.com" userId="0d7ccdab-feff-4ab1-bc18-308e87b700b6" providerId="ADAL" clId="{597D122B-6C05-438D-809A-72B70B401F23}" dt="2022-09-30T20:05:43.643" v="256" actId="47"/>
        <pc:sldMkLst>
          <pc:docMk/>
          <pc:sldMk cId="1755479283" sldId="318"/>
        </pc:sldMkLst>
      </pc:sldChg>
      <pc:sldChg chg="addSp modSp new mod">
        <pc:chgData name="cefepahannah@CEFofPhiladelphiacounty.onmicrosoft.com" userId="0d7ccdab-feff-4ab1-bc18-308e87b700b6" providerId="ADAL" clId="{597D122B-6C05-438D-809A-72B70B401F23}" dt="2022-09-30T15:49:59.099" v="38" actId="962"/>
        <pc:sldMkLst>
          <pc:docMk/>
          <pc:sldMk cId="1077474769" sldId="319"/>
        </pc:sldMkLst>
        <pc:picChg chg="add mod">
          <ac:chgData name="cefepahannah@CEFofPhiladelphiacounty.onmicrosoft.com" userId="0d7ccdab-feff-4ab1-bc18-308e87b700b6" providerId="ADAL" clId="{597D122B-6C05-438D-809A-72B70B401F23}" dt="2022-09-30T15:49:59.099" v="38" actId="962"/>
          <ac:picMkLst>
            <pc:docMk/>
            <pc:sldMk cId="1077474769" sldId="319"/>
            <ac:picMk id="3" creationId="{F74595D6-CEA5-DF75-5746-16905B19159D}"/>
          </ac:picMkLst>
        </pc:picChg>
      </pc:sldChg>
      <pc:sldChg chg="addSp modSp new mod ord">
        <pc:chgData name="cefepahannah@CEFofPhiladelphiacounty.onmicrosoft.com" userId="0d7ccdab-feff-4ab1-bc18-308e87b700b6" providerId="ADAL" clId="{597D122B-6C05-438D-809A-72B70B401F23}" dt="2022-09-30T16:19:14.537" v="203"/>
        <pc:sldMkLst>
          <pc:docMk/>
          <pc:sldMk cId="1112313642" sldId="320"/>
        </pc:sldMkLst>
        <pc:picChg chg="add mod">
          <ac:chgData name="cefepahannah@CEFofPhiladelphiacounty.onmicrosoft.com" userId="0d7ccdab-feff-4ab1-bc18-308e87b700b6" providerId="ADAL" clId="{597D122B-6C05-438D-809A-72B70B401F23}" dt="2022-09-30T15:58:29.112" v="46" actId="962"/>
          <ac:picMkLst>
            <pc:docMk/>
            <pc:sldMk cId="1112313642" sldId="320"/>
            <ac:picMk id="3" creationId="{D0593FCF-245A-8077-6850-F1E8926E8487}"/>
          </ac:picMkLst>
        </pc:picChg>
      </pc:sldChg>
      <pc:sldChg chg="add ord">
        <pc:chgData name="cefepahannah@CEFofPhiladelphiacounty.onmicrosoft.com" userId="0d7ccdab-feff-4ab1-bc18-308e87b700b6" providerId="ADAL" clId="{597D122B-6C05-438D-809A-72B70B401F23}" dt="2022-09-30T16:19:40.752" v="208"/>
        <pc:sldMkLst>
          <pc:docMk/>
          <pc:sldMk cId="1860423087" sldId="321"/>
        </pc:sldMkLst>
      </pc:sldChg>
      <pc:sldChg chg="addSp delSp modSp add del">
        <pc:chgData name="cefepahannah@CEFofPhiladelphiacounty.onmicrosoft.com" userId="0d7ccdab-feff-4ab1-bc18-308e87b700b6" providerId="ADAL" clId="{597D122B-6C05-438D-809A-72B70B401F23}" dt="2022-09-30T16:13:21.945" v="165" actId="47"/>
        <pc:sldMkLst>
          <pc:docMk/>
          <pc:sldMk cId="2110376420" sldId="321"/>
        </pc:sldMkLst>
        <pc:picChg chg="add del">
          <ac:chgData name="cefepahannah@CEFofPhiladelphiacounty.onmicrosoft.com" userId="0d7ccdab-feff-4ab1-bc18-308e87b700b6" providerId="ADAL" clId="{597D122B-6C05-438D-809A-72B70B401F23}" dt="2022-09-30T16:08:17.500" v="130" actId="478"/>
          <ac:picMkLst>
            <pc:docMk/>
            <pc:sldMk cId="2110376420" sldId="321"/>
            <ac:picMk id="2" creationId="{6B0E3201-92CC-68BA-BD68-55A5C6E8E5E4}"/>
          </ac:picMkLst>
        </pc:picChg>
        <pc:picChg chg="add del mod">
          <ac:chgData name="cefepahannah@CEFofPhiladelphiacounty.onmicrosoft.com" userId="0d7ccdab-feff-4ab1-bc18-308e87b700b6" providerId="ADAL" clId="{597D122B-6C05-438D-809A-72B70B401F23}" dt="2022-09-30T16:08:29.734" v="141" actId="1076"/>
          <ac:picMkLst>
            <pc:docMk/>
            <pc:sldMk cId="2110376420" sldId="321"/>
            <ac:picMk id="3" creationId="{B828E6AF-2EEE-136B-2C19-005AB8335CD2}"/>
          </ac:picMkLst>
        </pc:picChg>
      </pc:sldChg>
      <pc:sldChg chg="add del">
        <pc:chgData name="cefepahannah@CEFofPhiladelphiacounty.onmicrosoft.com" userId="0d7ccdab-feff-4ab1-bc18-308e87b700b6" providerId="ADAL" clId="{597D122B-6C05-438D-809A-72B70B401F23}" dt="2022-09-30T16:17:58.989" v="196" actId="47"/>
        <pc:sldMkLst>
          <pc:docMk/>
          <pc:sldMk cId="4196910005" sldId="322"/>
        </pc:sldMkLst>
      </pc:sldChg>
      <pc:sldChg chg="addSp delSp modSp new mod ord">
        <pc:chgData name="cefepahannah@CEFofPhiladelphiacounty.onmicrosoft.com" userId="0d7ccdab-feff-4ab1-bc18-308e87b700b6" providerId="ADAL" clId="{597D122B-6C05-438D-809A-72B70B401F23}" dt="2022-09-30T16:36:18.364" v="245" actId="962"/>
        <pc:sldMkLst>
          <pc:docMk/>
          <pc:sldMk cId="4254994774" sldId="322"/>
        </pc:sldMkLst>
        <pc:picChg chg="add del mod">
          <ac:chgData name="cefepahannah@CEFofPhiladelphiacounty.onmicrosoft.com" userId="0d7ccdab-feff-4ab1-bc18-308e87b700b6" providerId="ADAL" clId="{597D122B-6C05-438D-809A-72B70B401F23}" dt="2022-09-30T16:23:04.171" v="229" actId="21"/>
          <ac:picMkLst>
            <pc:docMk/>
            <pc:sldMk cId="4254994774" sldId="322"/>
            <ac:picMk id="3" creationId="{628F5263-0CF4-0B94-5EB6-89CFA5782E24}"/>
          </ac:picMkLst>
        </pc:picChg>
        <pc:picChg chg="add mod">
          <ac:chgData name="cefepahannah@CEFofPhiladelphiacounty.onmicrosoft.com" userId="0d7ccdab-feff-4ab1-bc18-308e87b700b6" providerId="ADAL" clId="{597D122B-6C05-438D-809A-72B70B401F23}" dt="2022-09-30T16:36:18.364" v="245" actId="962"/>
          <ac:picMkLst>
            <pc:docMk/>
            <pc:sldMk cId="4254994774" sldId="322"/>
            <ac:picMk id="5" creationId="{364CB65F-1FB8-0D89-6CBB-B8D94CC37AF0}"/>
          </ac:picMkLst>
        </pc:picChg>
      </pc:sldChg>
      <pc:sldChg chg="delSp add mod ord delAnim">
        <pc:chgData name="cefepahannah@CEFofPhiladelphiacounty.onmicrosoft.com" userId="0d7ccdab-feff-4ab1-bc18-308e87b700b6" providerId="ADAL" clId="{597D122B-6C05-438D-809A-72B70B401F23}" dt="2022-09-30T16:19:58.662" v="214" actId="478"/>
        <pc:sldMkLst>
          <pc:docMk/>
          <pc:sldMk cId="1196754888" sldId="323"/>
        </pc:sldMkLst>
        <pc:picChg chg="del">
          <ac:chgData name="cefepahannah@CEFofPhiladelphiacounty.onmicrosoft.com" userId="0d7ccdab-feff-4ab1-bc18-308e87b700b6" providerId="ADAL" clId="{597D122B-6C05-438D-809A-72B70B401F23}" dt="2022-09-30T16:19:58.662" v="214" actId="478"/>
          <ac:picMkLst>
            <pc:docMk/>
            <pc:sldMk cId="1196754888" sldId="323"/>
            <ac:picMk id="5" creationId="{57BB8F34-B9A8-F967-5B31-803C4E55C12B}"/>
          </ac:picMkLst>
        </pc:picChg>
        <pc:picChg chg="del">
          <ac:chgData name="cefepahannah@CEFofPhiladelphiacounty.onmicrosoft.com" userId="0d7ccdab-feff-4ab1-bc18-308e87b700b6" providerId="ADAL" clId="{597D122B-6C05-438D-809A-72B70B401F23}" dt="2022-09-30T16:19:58.097" v="213" actId="478"/>
          <ac:picMkLst>
            <pc:docMk/>
            <pc:sldMk cId="1196754888" sldId="323"/>
            <ac:picMk id="6" creationId="{AD724787-BB35-B66B-99C4-B8F56643D163}"/>
          </ac:picMkLst>
        </pc:picChg>
      </pc:sldChg>
      <pc:sldChg chg="add">
        <pc:chgData name="cefepahannah@CEFofPhiladelphiacounty.onmicrosoft.com" userId="0d7ccdab-feff-4ab1-bc18-308e87b700b6" providerId="ADAL" clId="{597D122B-6C05-438D-809A-72B70B401F23}" dt="2022-09-30T16:20:16.819" v="215" actId="2890"/>
        <pc:sldMkLst>
          <pc:docMk/>
          <pc:sldMk cId="2584548353" sldId="324"/>
        </pc:sldMkLst>
      </pc:sldChg>
      <pc:sldChg chg="addSp modSp new mod">
        <pc:chgData name="cefepahannah@CEFofPhiladelphiacounty.onmicrosoft.com" userId="0d7ccdab-feff-4ab1-bc18-308e87b700b6" providerId="ADAL" clId="{597D122B-6C05-438D-809A-72B70B401F23}" dt="2022-09-30T16:27:16.354" v="242" actId="962"/>
        <pc:sldMkLst>
          <pc:docMk/>
          <pc:sldMk cId="2477280710" sldId="325"/>
        </pc:sldMkLst>
        <pc:picChg chg="add mod">
          <ac:chgData name="cefepahannah@CEFofPhiladelphiacounty.onmicrosoft.com" userId="0d7ccdab-feff-4ab1-bc18-308e87b700b6" providerId="ADAL" clId="{597D122B-6C05-438D-809A-72B70B401F23}" dt="2022-09-30T16:27:16.354" v="242" actId="962"/>
          <ac:picMkLst>
            <pc:docMk/>
            <pc:sldMk cId="2477280710" sldId="325"/>
            <ac:picMk id="3" creationId="{A64F7C3B-B280-6B90-4A11-1CCF1D2B0CE2}"/>
          </ac:picMkLst>
        </pc:picChg>
      </pc:sldChg>
      <pc:sldChg chg="add ord">
        <pc:chgData name="cefepahannah@CEFofPhiladelphiacounty.onmicrosoft.com" userId="0d7ccdab-feff-4ab1-bc18-308e87b700b6" providerId="ADAL" clId="{597D122B-6C05-438D-809A-72B70B401F23}" dt="2022-09-30T16:20:36.207" v="221"/>
        <pc:sldMkLst>
          <pc:docMk/>
          <pc:sldMk cId="50527527" sldId="326"/>
        </pc:sldMkLst>
      </pc:sldChg>
      <pc:sldChg chg="addSp modSp new mod setBg">
        <pc:chgData name="cefepahannah@CEFofPhiladelphiacounty.onmicrosoft.com" userId="0d7ccdab-feff-4ab1-bc18-308e87b700b6" providerId="ADAL" clId="{597D122B-6C05-438D-809A-72B70B401F23}" dt="2022-09-30T16:23:12.887" v="232" actId="26606"/>
        <pc:sldMkLst>
          <pc:docMk/>
          <pc:sldMk cId="3047955020" sldId="327"/>
        </pc:sldMkLst>
        <pc:spChg chg="add">
          <ac:chgData name="cefepahannah@CEFofPhiladelphiacounty.onmicrosoft.com" userId="0d7ccdab-feff-4ab1-bc18-308e87b700b6" providerId="ADAL" clId="{597D122B-6C05-438D-809A-72B70B401F23}" dt="2022-09-30T16:23:12.887" v="232" actId="26606"/>
          <ac:spMkLst>
            <pc:docMk/>
            <pc:sldMk cId="3047955020" sldId="327"/>
            <ac:spMk id="7" creationId="{42A4FC2C-047E-45A5-965D-8E1E3BF09BC6}"/>
          </ac:spMkLst>
        </pc:spChg>
        <pc:picChg chg="add mod">
          <ac:chgData name="cefepahannah@CEFofPhiladelphiacounty.onmicrosoft.com" userId="0d7ccdab-feff-4ab1-bc18-308e87b700b6" providerId="ADAL" clId="{597D122B-6C05-438D-809A-72B70B401F23}" dt="2022-09-30T16:23:12.887" v="232" actId="26606"/>
          <ac:picMkLst>
            <pc:docMk/>
            <pc:sldMk cId="3047955020" sldId="327"/>
            <ac:picMk id="2" creationId="{E82FDAED-D43E-3540-B73B-13702481D9D0}"/>
          </ac:picMkLst>
        </pc:picChg>
      </pc:sldChg>
      <pc:sldChg chg="add ord">
        <pc:chgData name="cefepahannah@CEFofPhiladelphiacounty.onmicrosoft.com" userId="0d7ccdab-feff-4ab1-bc18-308e87b700b6" providerId="ADAL" clId="{597D122B-6C05-438D-809A-72B70B401F23}" dt="2022-09-30T16:23:32.549" v="235"/>
        <pc:sldMkLst>
          <pc:docMk/>
          <pc:sldMk cId="2808091033" sldId="328"/>
        </pc:sldMkLst>
      </pc:sldChg>
      <pc:sldChg chg="add ord">
        <pc:chgData name="cefepahannah@CEFofPhiladelphiacounty.onmicrosoft.com" userId="0d7ccdab-feff-4ab1-bc18-308e87b700b6" providerId="ADAL" clId="{597D122B-6C05-438D-809A-72B70B401F23}" dt="2022-09-30T16:23:41.004" v="238"/>
        <pc:sldMkLst>
          <pc:docMk/>
          <pc:sldMk cId="957388307" sldId="329"/>
        </pc:sldMkLst>
      </pc:sldChg>
      <pc:sldChg chg="add ord replId">
        <pc:chgData name="cefepahannah@CEFofPhiladelphiacounty.onmicrosoft.com" userId="0d7ccdab-feff-4ab1-bc18-308e87b700b6" providerId="ADAL" clId="{597D122B-6C05-438D-809A-72B70B401F23}" dt="2022-09-30T16:23:41.004" v="238"/>
        <pc:sldMkLst>
          <pc:docMk/>
          <pc:sldMk cId="3094260720" sldId="330"/>
        </pc:sldMkLst>
      </pc:sldChg>
      <pc:sldChg chg="addSp modSp new mod">
        <pc:chgData name="cefepahannah@CEFofPhiladelphiacounty.onmicrosoft.com" userId="0d7ccdab-feff-4ab1-bc18-308e87b700b6" providerId="ADAL" clId="{597D122B-6C05-438D-809A-72B70B401F23}" dt="2022-09-30T16:39:42.409" v="248" actId="962"/>
        <pc:sldMkLst>
          <pc:docMk/>
          <pc:sldMk cId="1450859717" sldId="331"/>
        </pc:sldMkLst>
        <pc:picChg chg="add mod">
          <ac:chgData name="cefepahannah@CEFofPhiladelphiacounty.onmicrosoft.com" userId="0d7ccdab-feff-4ab1-bc18-308e87b700b6" providerId="ADAL" clId="{597D122B-6C05-438D-809A-72B70B401F23}" dt="2022-09-30T16:39:42.409" v="248" actId="962"/>
          <ac:picMkLst>
            <pc:docMk/>
            <pc:sldMk cId="1450859717" sldId="331"/>
            <ac:picMk id="3" creationId="{2EC074E3-5760-B385-3C8B-40C856890124}"/>
          </ac:picMkLst>
        </pc:picChg>
      </pc:sldChg>
      <pc:sldChg chg="new del">
        <pc:chgData name="cefepahannah@CEFofPhiladelphiacounty.onmicrosoft.com" userId="0d7ccdab-feff-4ab1-bc18-308e87b700b6" providerId="ADAL" clId="{597D122B-6C05-438D-809A-72B70B401F23}" dt="2022-09-30T16:41:02.953" v="254" actId="47"/>
        <pc:sldMkLst>
          <pc:docMk/>
          <pc:sldMk cId="207419262" sldId="332"/>
        </pc:sldMkLst>
      </pc:sldChg>
      <pc:sldChg chg="new del">
        <pc:chgData name="cefepahannah@CEFofPhiladelphiacounty.onmicrosoft.com" userId="0d7ccdab-feff-4ab1-bc18-308e87b700b6" providerId="ADAL" clId="{597D122B-6C05-438D-809A-72B70B401F23}" dt="2022-09-30T16:39:49.185" v="250" actId="680"/>
        <pc:sldMkLst>
          <pc:docMk/>
          <pc:sldMk cId="590166419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6705-DE58-274A-B3BA-6AF5883F8F64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B8E3-BC75-DC4A-9C05-6AA67FD4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8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7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5-1, 5-2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6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5-1, 5-2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4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we get ready to pray…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0820-514E-4602-AA11-EAA6A9799D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Obey, Obey the Lord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8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3C1-C254-4CF9-9686-75024D77A1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26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CB8E3-BC75-DC4A-9C05-6AA67FD485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431D-9D8A-969A-6744-64D9451EF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D5D31-341A-90F2-A003-BF0B36EFB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F318C-3222-058F-3D24-35C798AB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803AA-00B1-0617-68FC-97D2EB08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B69C-CB77-C608-15AA-C483956A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5AD48-05AD-3D4C-A1BA-DFAD31EFD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3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E6AC-0B65-68D6-EE7C-A2B7AEFF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D9EDC-A7D4-0829-D9B5-7110FFE59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B4F22-BAF4-D57F-25CB-257DC306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27021-BCCA-FCBE-9D5A-6683C34E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B48F4-7DFC-DF7F-51D1-F1A649E3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91805-8AC8-7849-B53D-B77ACEF92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76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CE99C-6880-362F-9172-635734400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68557-D6C1-F6E4-F2F2-05CC29780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113D-E4B9-33DD-D285-FA3AE133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6459-92D3-8E60-5A73-093FD342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94DBC-A673-5D36-DC55-13269B3C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BD32F-585D-9844-A16E-4A01CDD6B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19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2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1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93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39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4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7328-300D-043F-4F29-CC48DAFB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FB53-C8F4-04F1-278D-CF77F89B1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B91F-C29A-39A6-5519-CC476FB9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6AA1-BEB3-A885-2AE4-DEBE5606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0F27F-78C2-2C31-F63F-7D3FC233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E7E2D-3680-1C49-B254-2374F4CE9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39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8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9E2C-58B8-E152-6CAC-91B5B1D1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BA767-87CC-1D03-5F2B-DE050CC33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5BFC-CD54-35BF-7F69-10DD69922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A732-CBE5-B7B9-412C-C1B3EAEB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F39A-0AEA-818B-297D-CD7EA16D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C5C00-8621-9C4A-8A13-3722F129BD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0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B2AD-21C3-7289-6B16-A8DDAFDC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BC820-CF77-322E-9723-6903C47DD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440CF-81D1-F6A0-743F-B935210C6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F5419-DA98-C070-A6F3-C8802E57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CDF2F-0068-BE47-0002-32656A3B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1B898-557B-A007-A133-C216BCFD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36638-5C96-9042-866D-9A36756F3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BCEC-B7A2-DC17-4B3D-CC1615DA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57AE1-DE44-6D37-C8E6-3D598AE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13F5A-73D5-64F0-637A-0C3C5BADF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8497B-A250-610C-6BF1-965E7031A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BF7EF-916C-8F91-1B4E-5DBB660A2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A80B7-0F6F-1F12-48CA-0734BE04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A86DF-1B65-C4AB-BC99-1F4D3099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210BA-5450-5448-8336-5247EBB2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A736C-9D8D-6F43-BD27-5C27DAABE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460C-8CB5-6EDA-BBF7-B2E20145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64D99-7BB2-15A5-3D1D-661A794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7A49D-7265-1B82-4217-28F986DC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9DA66-8289-F956-4C7B-B21B693A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F2E73-79AB-6D47-8FD6-C849048D8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29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8B606-6E19-E54B-EBAB-35D783B1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0F99C-DF58-AA41-3DD9-EC994597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24387-96F8-777A-7471-D3DD456A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DE9F4-4AE2-D448-AE23-F3216E20E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90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39B0-1AFF-BD8D-331F-AC846234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E9D0-0869-E312-5744-AEA93DF77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E3922-96C7-330F-B5C8-29CF3373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3E767-9176-3FE9-3457-743C13E6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DAE5A-A4D2-9B0F-E8C8-5EF0961C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77E5D-3A69-915E-94A3-3ADF3C8A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FD9AD-4D67-444B-84E7-A69E3168B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6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0A10B-35B4-DDFB-F3A4-377AE68C9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2E355-3508-DB6C-821E-1C73B022A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7D550-B4AE-56A4-D211-709A9A403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D7C99-58DF-CD12-3F52-6C8554FD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8466-221C-3A79-BA39-0EBE1D1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A6BDB-A9A6-BA6F-AC01-A8FA1BFB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84424-5A18-0A41-AE79-21220B7CB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45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BA0F85-F4FB-7F6C-86A4-6C49766E6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88A2F9-DCD5-C5D0-6359-C44CF8E18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CC9321-7D55-B197-DC61-3C41C2B747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CCFB4C-ECE6-8D48-D7DB-A5C655D306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EE5190-C28A-7FF8-9035-7191B9AB30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6895FF5-0967-A444-94FF-64EA86E5A1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5DE-BEA3-46B1-A841-923E13EEC690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3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891A5-B3A9-20E0-C299-DFFBF39C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89323D-871C-59C9-615E-1D6C83FD2749}"/>
              </a:ext>
            </a:extLst>
          </p:cNvPr>
          <p:cNvSpPr/>
          <p:nvPr/>
        </p:nvSpPr>
        <p:spPr>
          <a:xfrm>
            <a:off x="-22497" y="7239000"/>
            <a:ext cx="13004800" cy="1766977"/>
          </a:xfrm>
          <a:prstGeom prst="rect">
            <a:avLst/>
          </a:prstGeom>
          <a:solidFill>
            <a:srgbClr val="D4EDD4">
              <a:alpha val="4509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C1798-C206-8B19-19AD-563FBC53B132}"/>
              </a:ext>
            </a:extLst>
          </p:cNvPr>
          <p:cNvSpPr/>
          <p:nvPr/>
        </p:nvSpPr>
        <p:spPr>
          <a:xfrm>
            <a:off x="6175103" y="7471151"/>
            <a:ext cx="685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JOSEPH - 4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17A336E-B3A4-D5D9-81B0-999DEFF14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0" b="55128"/>
          <a:stretch/>
        </p:blipFill>
        <p:spPr bwMode="auto">
          <a:xfrm>
            <a:off x="1244600" y="7239000"/>
            <a:ext cx="976044" cy="17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0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36BF4A9-894A-1DF1-E5F0-B9EAD63D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vereign (1)">
            <a:hlinkClick r:id="" action="ppaction://media"/>
            <a:extLst>
              <a:ext uri="{FF2B5EF4-FFF2-40B4-BE49-F238E27FC236}">
                <a16:creationId xmlns:a16="http://schemas.microsoft.com/office/drawing/2014/main" id="{D9A9CFB8-3AEB-6BB8-0243-E85E68408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0E74F36-A08C-BAA4-C28B-B4283085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89249A0-D898-0090-F7F3-E27869A7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0DEEA05-8CD3-E1A5-6AA7-0295FD3C9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4" t="113" r="44561" b="9302"/>
          <a:stretch/>
        </p:blipFill>
        <p:spPr bwMode="auto">
          <a:xfrm>
            <a:off x="6215019" y="119741"/>
            <a:ext cx="3203302" cy="3670663"/>
          </a:xfrm>
          <a:prstGeom prst="cloudCallout">
            <a:avLst>
              <a:gd name="adj1" fmla="val -63977"/>
              <a:gd name="adj2" fmla="val 28847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441-5144-4AA8-E27B-61D8F3559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1719" r="67618" b="49928"/>
          <a:stretch/>
        </p:blipFill>
        <p:spPr bwMode="auto">
          <a:xfrm>
            <a:off x="5911670" y="-96596"/>
            <a:ext cx="3682787" cy="4140276"/>
          </a:xfrm>
          <a:prstGeom prst="cloudCallout">
            <a:avLst>
              <a:gd name="adj1" fmla="val -39777"/>
              <a:gd name="adj2" fmla="val 171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CB29EF0-153C-B789-ED95-AC086E31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31FFE7B-8386-DA91-F35C-ACD36539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64F7C3B-B280-6B90-4A11-1CCF1D2B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8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31FFE7B-8386-DA91-F35C-ACD36539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7BB8F34-B9A8-F967-5B31-803C4E55C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5" t="3358" r="3051" b="10154"/>
          <a:stretch/>
        </p:blipFill>
        <p:spPr>
          <a:xfrm>
            <a:off x="4044950" y="5118100"/>
            <a:ext cx="4464050" cy="3352799"/>
          </a:xfrm>
          <a:prstGeom prst="wedgeEllipseCallout">
            <a:avLst>
              <a:gd name="adj1" fmla="val -66497"/>
              <a:gd name="adj2" fmla="val -12110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724787-BB35-B66B-99C4-B8F56643D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39" t="19622" r="11278" b="23015"/>
          <a:stretch/>
        </p:blipFill>
        <p:spPr>
          <a:xfrm>
            <a:off x="3795462" y="5118099"/>
            <a:ext cx="4963025" cy="3352799"/>
          </a:xfrm>
          <a:prstGeom prst="wedgeEllipseCallout">
            <a:avLst>
              <a:gd name="adj1" fmla="val -58449"/>
              <a:gd name="adj2" fmla="val -11742"/>
            </a:avLst>
          </a:prstGeom>
        </p:spPr>
      </p:pic>
    </p:spTree>
    <p:extLst>
      <p:ext uri="{BB962C8B-B14F-4D97-AF65-F5344CB8AC3E}">
        <p14:creationId xmlns:p14="http://schemas.microsoft.com/office/powerpoint/2010/main" val="25845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1E8ADD-E7A2-6C79-BF0E-9BAC0AA2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31FFE7B-8386-DA91-F35C-ACD36539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5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F5C47BB-3396-6634-04A4-1FC9B8BE0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" b="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7F4B43-55BC-1F0E-F5DE-6E22977E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364CB65F-1FB8-0D89-6CBB-B8D94CC3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7F4B43-55BC-1F0E-F5DE-6E22977E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7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82FDAED-D43E-3540-B73B-13702481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" r="1" b="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55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1E8ADD-E7A2-6C79-BF0E-9BAC0AA2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3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593FCF-245A-8077-6850-F1E8926E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3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82FDAED-D43E-3540-B73B-13702481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" r="1" b="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9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1E8ADD-E7A2-6C79-BF0E-9BAC0AA2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88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593FCF-245A-8077-6850-F1E8926E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B3F0F01-F038-7E6F-169A-EE0E5A196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0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EC074E3-5760-B385-3C8B-40C85689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59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F311-8421-469D-B858-BBE8E7AC27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2BAF0-D4C2-4212-9EAD-59DDB71D2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BCCB544-F0C2-4183-92F7-EF169AC6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5AB6B-6D4C-4507-A82F-F5C72A5FE7E6}"/>
              </a:ext>
            </a:extLst>
          </p:cNvPr>
          <p:cNvSpPr txBox="1"/>
          <p:nvPr/>
        </p:nvSpPr>
        <p:spPr>
          <a:xfrm>
            <a:off x="1545277" y="2096288"/>
            <a:ext cx="9914247" cy="442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387">
                <a:solidFill>
                  <a:prstClr val="black"/>
                </a:solidFill>
                <a:latin typeface="Arial Rounded MT Bold" panose="020F0704030504030204" pitchFamily="34" charset="0"/>
              </a:rPr>
              <a:t>THE GOSPEL “MEMORY GAME”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8CB25-A502-489A-B3F6-8944A068DA90}"/>
              </a:ext>
            </a:extLst>
          </p:cNvPr>
          <p:cNvSpPr txBox="1"/>
          <p:nvPr/>
        </p:nvSpPr>
        <p:spPr>
          <a:xfrm>
            <a:off x="1202943" y="7829055"/>
            <a:ext cx="9680924" cy="617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solidFill>
                  <a:prstClr val="black"/>
                </a:solidFill>
                <a:latin typeface="Calibri" panose="020F0502020204030204"/>
              </a:rPr>
              <a:t>- Play like “Concentration.”</a:t>
            </a:r>
          </a:p>
        </p:txBody>
      </p:sp>
    </p:spTree>
    <p:extLst>
      <p:ext uri="{BB962C8B-B14F-4D97-AF65-F5344CB8AC3E}">
        <p14:creationId xmlns:p14="http://schemas.microsoft.com/office/powerpoint/2010/main" val="1928388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See the source image">
            <a:extLst>
              <a:ext uri="{FF2B5EF4-FFF2-40B4-BE49-F238E27FC236}">
                <a16:creationId xmlns:a16="http://schemas.microsoft.com/office/drawing/2014/main" id="{0311F42F-D3C3-4645-A98C-2C6DDF6F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76415-7B67-46EA-A7B8-252D1310A019}"/>
              </a:ext>
            </a:extLst>
          </p:cNvPr>
          <p:cNvSpPr/>
          <p:nvPr/>
        </p:nvSpPr>
        <p:spPr>
          <a:xfrm>
            <a:off x="6502400" y="171295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60E1C-46CF-4F4F-BC67-E9FA6D652A92}"/>
              </a:ext>
            </a:extLst>
          </p:cNvPr>
          <p:cNvSpPr/>
          <p:nvPr/>
        </p:nvSpPr>
        <p:spPr>
          <a:xfrm>
            <a:off x="3323182" y="17856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6F2165-6D26-447A-B9F1-22F151038235}"/>
              </a:ext>
            </a:extLst>
          </p:cNvPr>
          <p:cNvSpPr/>
          <p:nvPr/>
        </p:nvSpPr>
        <p:spPr>
          <a:xfrm>
            <a:off x="9777054" y="650780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AF270D-168C-4E7B-81BF-FA4C99C2E150}"/>
              </a:ext>
            </a:extLst>
          </p:cNvPr>
          <p:cNvSpPr/>
          <p:nvPr/>
        </p:nvSpPr>
        <p:spPr>
          <a:xfrm>
            <a:off x="122055" y="6507803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F1" descr="Icon&#10;&#10;Description automatically generated">
            <a:extLst>
              <a:ext uri="{FF2B5EF4-FFF2-40B4-BE49-F238E27FC236}">
                <a16:creationId xmlns:a16="http://schemas.microsoft.com/office/drawing/2014/main" id="{5B8EE765-F882-4478-90BC-47884092C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130047" y="147593"/>
            <a:ext cx="3005019" cy="2991104"/>
          </a:xfrm>
          <a:prstGeom prst="rect">
            <a:avLst/>
          </a:prstGeom>
        </p:spPr>
      </p:pic>
      <p:pic>
        <p:nvPicPr>
          <p:cNvPr id="24" name="F 2" descr="A picture containing text&#10;&#10;Description automatically generated">
            <a:extLst>
              <a:ext uri="{FF2B5EF4-FFF2-40B4-BE49-F238E27FC236}">
                <a16:creationId xmlns:a16="http://schemas.microsoft.com/office/drawing/2014/main" id="{533736F8-D026-446F-B5E1-2173DAA8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3323180" y="420875"/>
            <a:ext cx="2991104" cy="2506479"/>
          </a:xfrm>
          <a:prstGeom prst="rect">
            <a:avLst/>
          </a:prstGeom>
        </p:spPr>
      </p:pic>
      <p:pic>
        <p:nvPicPr>
          <p:cNvPr id="18" name="F 3" descr="Icon&#10;&#10;Description automatically generated">
            <a:extLst>
              <a:ext uri="{FF2B5EF4-FFF2-40B4-BE49-F238E27FC236}">
                <a16:creationId xmlns:a16="http://schemas.microsoft.com/office/drawing/2014/main" id="{EF7915F8-EB55-41AC-8862-7CF56427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6509339" y="358934"/>
            <a:ext cx="2991104" cy="2568421"/>
          </a:xfrm>
          <a:prstGeom prst="rect">
            <a:avLst/>
          </a:prstGeom>
        </p:spPr>
      </p:pic>
      <p:pic>
        <p:nvPicPr>
          <p:cNvPr id="31" name="F 4">
            <a:extLst>
              <a:ext uri="{FF2B5EF4-FFF2-40B4-BE49-F238E27FC236}">
                <a16:creationId xmlns:a16="http://schemas.microsoft.com/office/drawing/2014/main" id="{9C0D8FF6-2872-4EF4-93B9-B1512628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9777052" y="158705"/>
            <a:ext cx="2991104" cy="2979992"/>
          </a:xfrm>
          <a:prstGeom prst="rect">
            <a:avLst/>
          </a:prstGeom>
        </p:spPr>
      </p:pic>
      <p:pic>
        <p:nvPicPr>
          <p:cNvPr id="35" name="F 5">
            <a:extLst>
              <a:ext uri="{FF2B5EF4-FFF2-40B4-BE49-F238E27FC236}">
                <a16:creationId xmlns:a16="http://schemas.microsoft.com/office/drawing/2014/main" id="{48F9B663-200A-4918-9CED-3DC87EC3C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130044" y="3299987"/>
            <a:ext cx="2991104" cy="2979992"/>
          </a:xfrm>
          <a:prstGeom prst="rect">
            <a:avLst/>
          </a:prstGeom>
        </p:spPr>
      </p:pic>
      <p:pic>
        <p:nvPicPr>
          <p:cNvPr id="28" name="F 6" descr="Icon&#10;&#10;Description automatically generated">
            <a:extLst>
              <a:ext uri="{FF2B5EF4-FFF2-40B4-BE49-F238E27FC236}">
                <a16:creationId xmlns:a16="http://schemas.microsoft.com/office/drawing/2014/main" id="{ADDC296E-F301-4E6E-B4B8-02F048D8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3341777" y="3290103"/>
            <a:ext cx="3005019" cy="2991104"/>
          </a:xfrm>
          <a:prstGeom prst="rect">
            <a:avLst/>
          </a:prstGeom>
        </p:spPr>
      </p:pic>
      <p:pic>
        <p:nvPicPr>
          <p:cNvPr id="29" name="F 7" descr="Icon&#10;&#10;Description automatically generated">
            <a:extLst>
              <a:ext uri="{FF2B5EF4-FFF2-40B4-BE49-F238E27FC236}">
                <a16:creationId xmlns:a16="http://schemas.microsoft.com/office/drawing/2014/main" id="{EB30E838-4568-4708-ABC1-8938F3C47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3350038"/>
            <a:ext cx="2991104" cy="2906352"/>
          </a:xfrm>
          <a:prstGeom prst="rect">
            <a:avLst/>
          </a:prstGeom>
        </p:spPr>
      </p:pic>
      <p:pic>
        <p:nvPicPr>
          <p:cNvPr id="36" name="F 8" descr="A picture containing text&#10;&#10;Description automatically generated">
            <a:extLst>
              <a:ext uri="{FF2B5EF4-FFF2-40B4-BE49-F238E27FC236}">
                <a16:creationId xmlns:a16="http://schemas.microsoft.com/office/drawing/2014/main" id="{375A677F-5316-427E-A031-47A69D3603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9777053" y="3350038"/>
            <a:ext cx="3021035" cy="2906352"/>
          </a:xfrm>
          <a:prstGeom prst="rect">
            <a:avLst/>
          </a:prstGeom>
        </p:spPr>
      </p:pic>
      <p:pic>
        <p:nvPicPr>
          <p:cNvPr id="38" name="F 9" descr="Icon&#10;&#10;Description automatically generated">
            <a:extLst>
              <a:ext uri="{FF2B5EF4-FFF2-40B4-BE49-F238E27FC236}">
                <a16:creationId xmlns:a16="http://schemas.microsoft.com/office/drawing/2014/main" id="{5EA7B78E-76C2-4392-AEE3-DAB4F17E0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128994" y="6695442"/>
            <a:ext cx="2991104" cy="2568421"/>
          </a:xfrm>
          <a:prstGeom prst="rect">
            <a:avLst/>
          </a:prstGeom>
        </p:spPr>
      </p:pic>
      <p:pic>
        <p:nvPicPr>
          <p:cNvPr id="21" name="F10" descr="A picture containing text&#10;&#10;Description automatically generated">
            <a:extLst>
              <a:ext uri="{FF2B5EF4-FFF2-40B4-BE49-F238E27FC236}">
                <a16:creationId xmlns:a16="http://schemas.microsoft.com/office/drawing/2014/main" id="{2A84B08B-EF42-41CC-A358-070FABABD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3325762" y="6508109"/>
            <a:ext cx="3021035" cy="2991104"/>
          </a:xfrm>
          <a:prstGeom prst="rect">
            <a:avLst/>
          </a:prstGeom>
        </p:spPr>
      </p:pic>
      <p:pic>
        <p:nvPicPr>
          <p:cNvPr id="41" name="F 11" descr="Icon&#10;&#10;Description automatically generated">
            <a:extLst>
              <a:ext uri="{FF2B5EF4-FFF2-40B4-BE49-F238E27FC236}">
                <a16:creationId xmlns:a16="http://schemas.microsoft.com/office/drawing/2014/main" id="{C967E953-982E-41AD-8C4A-259DB5FC23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6528779"/>
            <a:ext cx="2991104" cy="2991104"/>
          </a:xfrm>
          <a:prstGeom prst="rect">
            <a:avLst/>
          </a:prstGeom>
        </p:spPr>
      </p:pic>
      <p:pic>
        <p:nvPicPr>
          <p:cNvPr id="40" name="F 12" descr="A picture containing text&#10;&#10;Description automatically generated">
            <a:extLst>
              <a:ext uri="{FF2B5EF4-FFF2-40B4-BE49-F238E27FC236}">
                <a16:creationId xmlns:a16="http://schemas.microsoft.com/office/drawing/2014/main" id="{B77936DA-F940-41B5-A0C1-41877957E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9777052" y="6750116"/>
            <a:ext cx="2991104" cy="2506479"/>
          </a:xfrm>
          <a:prstGeom prst="rect">
            <a:avLst/>
          </a:prstGeom>
        </p:spPr>
      </p:pic>
      <p:sp>
        <p:nvSpPr>
          <p:cNvPr id="50" name="1">
            <a:extLst>
              <a:ext uri="{FF2B5EF4-FFF2-40B4-BE49-F238E27FC236}">
                <a16:creationId xmlns:a16="http://schemas.microsoft.com/office/drawing/2014/main" id="{DB527C93-B0C0-48A3-A8DC-DA326521D0A2}"/>
              </a:ext>
            </a:extLst>
          </p:cNvPr>
          <p:cNvSpPr/>
          <p:nvPr/>
        </p:nvSpPr>
        <p:spPr>
          <a:xfrm>
            <a:off x="117095" y="147592"/>
            <a:ext cx="303360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387">
                <a:solidFill>
                  <a:srgbClr val="FF8C8C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51" name="2">
            <a:extLst>
              <a:ext uri="{FF2B5EF4-FFF2-40B4-BE49-F238E27FC236}">
                <a16:creationId xmlns:a16="http://schemas.microsoft.com/office/drawing/2014/main" id="{7A8EA371-0DC2-49B3-A578-72516A44DFD4}"/>
              </a:ext>
            </a:extLst>
          </p:cNvPr>
          <p:cNvSpPr/>
          <p:nvPr/>
        </p:nvSpPr>
        <p:spPr>
          <a:xfrm>
            <a:off x="3289686" y="158100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2" name="3">
            <a:extLst>
              <a:ext uri="{FF2B5EF4-FFF2-40B4-BE49-F238E27FC236}">
                <a16:creationId xmlns:a16="http://schemas.microsoft.com/office/drawing/2014/main" id="{1351BF3B-6366-490A-A46D-8F52D1E8C798}"/>
              </a:ext>
            </a:extLst>
          </p:cNvPr>
          <p:cNvSpPr/>
          <p:nvPr/>
        </p:nvSpPr>
        <p:spPr>
          <a:xfrm>
            <a:off x="6514309" y="156812"/>
            <a:ext cx="3033604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53" name="4">
            <a:extLst>
              <a:ext uri="{FF2B5EF4-FFF2-40B4-BE49-F238E27FC236}">
                <a16:creationId xmlns:a16="http://schemas.microsoft.com/office/drawing/2014/main" id="{1343A8C8-727D-4C91-9CB3-2530841B884B}"/>
              </a:ext>
            </a:extLst>
          </p:cNvPr>
          <p:cNvSpPr/>
          <p:nvPr/>
        </p:nvSpPr>
        <p:spPr>
          <a:xfrm>
            <a:off x="9754230" y="158704"/>
            <a:ext cx="29911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id="{4B14A16B-4D35-41DC-BECC-F9E10597B848}"/>
              </a:ext>
            </a:extLst>
          </p:cNvPr>
          <p:cNvSpPr/>
          <p:nvPr/>
        </p:nvSpPr>
        <p:spPr>
          <a:xfrm>
            <a:off x="126080" y="3297779"/>
            <a:ext cx="3017680" cy="3025314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CB5688AB-3048-405C-A35B-8ABB131851BF}"/>
              </a:ext>
            </a:extLst>
          </p:cNvPr>
          <p:cNvSpPr/>
          <p:nvPr/>
        </p:nvSpPr>
        <p:spPr>
          <a:xfrm>
            <a:off x="3278627" y="3277686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EC3DB702-D030-4A69-8C82-13EF6A0E6F6B}"/>
              </a:ext>
            </a:extLst>
          </p:cNvPr>
          <p:cNvSpPr/>
          <p:nvPr/>
        </p:nvSpPr>
        <p:spPr>
          <a:xfrm>
            <a:off x="6503249" y="3276398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71761DF-06DC-4DAB-AF8C-9A37488140F3}"/>
              </a:ext>
            </a:extLst>
          </p:cNvPr>
          <p:cNvSpPr/>
          <p:nvPr/>
        </p:nvSpPr>
        <p:spPr>
          <a:xfrm>
            <a:off x="9834852" y="3278290"/>
            <a:ext cx="29072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D402935D-48BD-4419-BEAC-1BA244D69CB0}"/>
              </a:ext>
            </a:extLst>
          </p:cNvPr>
          <p:cNvSpPr/>
          <p:nvPr/>
        </p:nvSpPr>
        <p:spPr>
          <a:xfrm>
            <a:off x="152332" y="6517667"/>
            <a:ext cx="290566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1" name="10">
            <a:extLst>
              <a:ext uri="{FF2B5EF4-FFF2-40B4-BE49-F238E27FC236}">
                <a16:creationId xmlns:a16="http://schemas.microsoft.com/office/drawing/2014/main" id="{82B03D67-7A72-478D-AF73-3D44C5054611}"/>
              </a:ext>
            </a:extLst>
          </p:cNvPr>
          <p:cNvSpPr/>
          <p:nvPr/>
        </p:nvSpPr>
        <p:spPr>
          <a:xfrm>
            <a:off x="3278626" y="6528175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2" name="11">
            <a:extLst>
              <a:ext uri="{FF2B5EF4-FFF2-40B4-BE49-F238E27FC236}">
                <a16:creationId xmlns:a16="http://schemas.microsoft.com/office/drawing/2014/main" id="{B65336C2-5FB8-4D8D-B9DC-21DCA5DF8A51}"/>
              </a:ext>
            </a:extLst>
          </p:cNvPr>
          <p:cNvSpPr/>
          <p:nvPr/>
        </p:nvSpPr>
        <p:spPr>
          <a:xfrm>
            <a:off x="6503248" y="6526887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3" name="12">
            <a:extLst>
              <a:ext uri="{FF2B5EF4-FFF2-40B4-BE49-F238E27FC236}">
                <a16:creationId xmlns:a16="http://schemas.microsoft.com/office/drawing/2014/main" id="{B94B3F4C-0C27-4FB2-A0A4-1F8F0C15EED4}"/>
              </a:ext>
            </a:extLst>
          </p:cNvPr>
          <p:cNvSpPr/>
          <p:nvPr/>
        </p:nvSpPr>
        <p:spPr>
          <a:xfrm>
            <a:off x="9742486" y="6528779"/>
            <a:ext cx="3055600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533">
                <a:solidFill>
                  <a:srgbClr val="FF8C8C"/>
                </a:solidFill>
                <a:latin typeface="Calibri" panose="020F0502020204030204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41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E2ACFD0-ABAB-1079-8D1E-9AFCF437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89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businesscard, vector graphics&#10;&#10;Description automatically generated">
            <a:extLst>
              <a:ext uri="{FF2B5EF4-FFF2-40B4-BE49-F238E27FC236}">
                <a16:creationId xmlns:a16="http://schemas.microsoft.com/office/drawing/2014/main" id="{3EDAE36B-78C7-2920-9F7B-B0401403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, businesscard, screenshot&#10;&#10;Description automatically generated">
            <a:extLst>
              <a:ext uri="{FF2B5EF4-FFF2-40B4-BE49-F238E27FC236}">
                <a16:creationId xmlns:a16="http://schemas.microsoft.com/office/drawing/2014/main" id="{F74595D6-CEA5-DF75-5746-16905B19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4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D3611A37-BAD5-5979-1EB6-93A51B33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295AB595-A687-9D45-BE77-62A03D386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DA126B-F798-2F8D-B356-45EF755F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4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32</Slides>
  <Notes>15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cp:lastPrinted>1601-01-01T00:00:00Z</cp:lastPrinted>
  <dcterms:created xsi:type="dcterms:W3CDTF">1601-01-01T00:00:00Z</dcterms:created>
  <dcterms:modified xsi:type="dcterms:W3CDTF">2022-10-03T18:07:04Z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