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7" r:id="rId4"/>
  </p:sldMasterIdLst>
  <p:notesMasterIdLst>
    <p:notesMasterId r:id="rId49"/>
  </p:notesMasterIdLst>
  <p:sldIdLst>
    <p:sldId id="279" r:id="rId5"/>
    <p:sldId id="290" r:id="rId6"/>
    <p:sldId id="283" r:id="rId7"/>
    <p:sldId id="284" r:id="rId8"/>
    <p:sldId id="291" r:id="rId9"/>
    <p:sldId id="278" r:id="rId10"/>
    <p:sldId id="428" r:id="rId11"/>
    <p:sldId id="269" r:id="rId12"/>
    <p:sldId id="261" r:id="rId13"/>
    <p:sldId id="270" r:id="rId14"/>
    <p:sldId id="271" r:id="rId15"/>
    <p:sldId id="258" r:id="rId16"/>
    <p:sldId id="259" r:id="rId17"/>
    <p:sldId id="257" r:id="rId18"/>
    <p:sldId id="272" r:id="rId19"/>
    <p:sldId id="273" r:id="rId20"/>
    <p:sldId id="260" r:id="rId21"/>
    <p:sldId id="262" r:id="rId22"/>
    <p:sldId id="432" r:id="rId23"/>
    <p:sldId id="274" r:id="rId24"/>
    <p:sldId id="263" r:id="rId25"/>
    <p:sldId id="275" r:id="rId26"/>
    <p:sldId id="431" r:id="rId27"/>
    <p:sldId id="425" r:id="rId28"/>
    <p:sldId id="426" r:id="rId29"/>
    <p:sldId id="282" r:id="rId30"/>
    <p:sldId id="277" r:id="rId31"/>
    <p:sldId id="385" r:id="rId32"/>
    <p:sldId id="338" r:id="rId33"/>
    <p:sldId id="382" r:id="rId34"/>
    <p:sldId id="384" r:id="rId35"/>
    <p:sldId id="422"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FFFFFF"/>
    <a:srgbClr val="8EB4E3"/>
    <a:srgbClr val="F1E9D9"/>
    <a:srgbClr val="FDFDFC"/>
    <a:srgbClr val="FCFBF3"/>
    <a:srgbClr val="FAF370"/>
    <a:srgbClr val="C9E265"/>
    <a:srgbClr val="8C00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96279-6533-4892-B2E2-B536B5A37692}" v="112" dt="2021-02-16T22:36:29.067"/>
    <p1510:client id="{FA6F8085-AE98-22DF-E7C0-35D7A0F077C6}" v="6" dt="2021-02-17T17:19:15.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72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C2553-8B5F-4166-B9F8-FD47BD0F2EE4}" type="datetimeFigureOut">
              <a:rPr lang="en-US" smtClean="0"/>
              <a:t>2/26/2021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B89D8-AB88-4FE5-97AA-21A7F3B592EE}" type="slidenum">
              <a:rPr lang="en-US" smtClean="0"/>
              <a:t>‹#›</a:t>
            </a:fld>
            <a:endParaRPr lang="en-US"/>
          </a:p>
        </p:txBody>
      </p:sp>
    </p:spTree>
    <p:extLst>
      <p:ext uri="{BB962C8B-B14F-4D97-AF65-F5344CB8AC3E}">
        <p14:creationId xmlns:p14="http://schemas.microsoft.com/office/powerpoint/2010/main" val="210072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Younger Kids – Adapted from "London Bridge is Falling Down"</a:t>
            </a:r>
          </a:p>
          <a:p>
            <a:r>
              <a:rPr lang="en-US"/>
              <a:t>“I believe that He loves me, He loves me, He loves me.</a:t>
            </a:r>
            <a:endParaRPr lang="en-US">
              <a:cs typeface="Calibri"/>
            </a:endParaRPr>
          </a:p>
          <a:p>
            <a:r>
              <a:rPr lang="en-US"/>
              <a:t>I believe that He loves me, Jesus! Jesus!”</a:t>
            </a:r>
            <a:endParaRPr lang="en-US">
              <a:cs typeface="Calibri"/>
            </a:endParaRPr>
          </a:p>
        </p:txBody>
      </p:sp>
      <p:sp>
        <p:nvSpPr>
          <p:cNvPr id="4" name="Slide Number Placeholder 3"/>
          <p:cNvSpPr>
            <a:spLocks noGrp="1"/>
          </p:cNvSpPr>
          <p:nvPr>
            <p:ph type="sldNum" sz="quarter" idx="5"/>
          </p:nvPr>
        </p:nvSpPr>
        <p:spPr/>
        <p:txBody>
          <a:bodyPr/>
          <a:lstStyle/>
          <a:p>
            <a:fld id="{165B89D8-AB88-4FE5-97AA-21A7F3B592EE}" type="slidenum">
              <a:rPr lang="en-US" smtClean="0"/>
              <a:t>15</a:t>
            </a:fld>
            <a:endParaRPr lang="en-US"/>
          </a:p>
        </p:txBody>
      </p:sp>
    </p:spTree>
    <p:extLst>
      <p:ext uri="{BB962C8B-B14F-4D97-AF65-F5344CB8AC3E}">
        <p14:creationId xmlns:p14="http://schemas.microsoft.com/office/powerpoint/2010/main" val="365440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“Missing Piece” – for repetition, one word will appear each time you click next. </a:t>
            </a:r>
          </a:p>
        </p:txBody>
      </p:sp>
      <p:sp>
        <p:nvSpPr>
          <p:cNvPr id="4" name="Slide Number Placeholder 3"/>
          <p:cNvSpPr>
            <a:spLocks noGrp="1"/>
          </p:cNvSpPr>
          <p:nvPr>
            <p:ph type="sldNum" sz="quarter" idx="5"/>
          </p:nvPr>
        </p:nvSpPr>
        <p:spPr/>
        <p:txBody>
          <a:bodyPr/>
          <a:lstStyle/>
          <a:p>
            <a:fld id="{165B89D8-AB88-4FE5-97AA-21A7F3B592EE}" type="slidenum">
              <a:rPr lang="en-US" smtClean="0"/>
              <a:t>27</a:t>
            </a:fld>
            <a:endParaRPr lang="en-US"/>
          </a:p>
        </p:txBody>
      </p:sp>
    </p:spTree>
    <p:extLst>
      <p:ext uri="{BB962C8B-B14F-4D97-AF65-F5344CB8AC3E}">
        <p14:creationId xmlns:p14="http://schemas.microsoft.com/office/powerpoint/2010/main" val="96743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5B89D8-AB88-4FE5-97AA-21A7F3B592EE}" type="slidenum">
              <a:rPr lang="en-US" smtClean="0"/>
              <a:t>28</a:t>
            </a:fld>
            <a:endParaRPr lang="en-US"/>
          </a:p>
        </p:txBody>
      </p:sp>
    </p:spTree>
    <p:extLst>
      <p:ext uri="{BB962C8B-B14F-4D97-AF65-F5344CB8AC3E}">
        <p14:creationId xmlns:p14="http://schemas.microsoft.com/office/powerpoint/2010/main" val="132581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(Review the nine names of Paul’s Letters that were written to the churches and the names of the cities or area where the churches were located.) How many letters did Paul write? (14.)</a:t>
            </a:r>
          </a:p>
          <a:p>
            <a:r>
              <a:rPr lang="en-US"/>
              <a:t>Nine of these letters were written to churches. You can say the names of these letters as I place the name on the board. (Place Romans, 1 Corinthians, 2 Corinthians, Galatians, Ephesians, Philippians, Colossians, 1 Thessalonians, and 2 Thessalonians </a:t>
            </a:r>
          </a:p>
        </p:txBody>
      </p:sp>
      <p:sp>
        <p:nvSpPr>
          <p:cNvPr id="4" name="Slide Number Placeholder 3"/>
          <p:cNvSpPr>
            <a:spLocks noGrp="1"/>
          </p:cNvSpPr>
          <p:nvPr>
            <p:ph type="sldNum" sz="quarter" idx="5"/>
          </p:nvPr>
        </p:nvSpPr>
        <p:spPr/>
        <p:txBody>
          <a:bodyPr/>
          <a:lstStyle/>
          <a:p>
            <a:fld id="{0F8442E7-1E35-4707-8504-AE37222ED57D}" type="slidenum">
              <a:rPr lang="en-US" smtClean="0"/>
              <a:t>30</a:t>
            </a:fld>
            <a:endParaRPr lang="en-US"/>
          </a:p>
        </p:txBody>
      </p:sp>
    </p:spTree>
    <p:extLst>
      <p:ext uri="{BB962C8B-B14F-4D97-AF65-F5344CB8AC3E}">
        <p14:creationId xmlns:p14="http://schemas.microsoft.com/office/powerpoint/2010/main" val="411434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also wrote letters to individual people. Three of these letters are called First and Second Timothy and Titus. (Place 1 Timothy, 2 Timothy, and Titus. Can you guess the names of the men to whom Paul was writing these letters? Yes, Timothy and Titus. Let’s review the names of the 12 letters that Paul wrote. Now we can review all the names of the books of the New Testament that we have learned. </a:t>
            </a:r>
          </a:p>
        </p:txBody>
      </p:sp>
      <p:sp>
        <p:nvSpPr>
          <p:cNvPr id="4" name="Slide Number Placeholder 3"/>
          <p:cNvSpPr>
            <a:spLocks noGrp="1"/>
          </p:cNvSpPr>
          <p:nvPr>
            <p:ph type="sldNum" sz="quarter" idx="5"/>
          </p:nvPr>
        </p:nvSpPr>
        <p:spPr/>
        <p:txBody>
          <a:bodyPr/>
          <a:lstStyle/>
          <a:p>
            <a:fld id="{0F8442E7-1E35-4707-8504-AE37222ED57D}" type="slidenum">
              <a:rPr lang="en-US" smtClean="0"/>
              <a:t>31</a:t>
            </a:fld>
            <a:endParaRPr lang="en-US"/>
          </a:p>
        </p:txBody>
      </p:sp>
    </p:spTree>
    <p:extLst>
      <p:ext uri="{BB962C8B-B14F-4D97-AF65-F5344CB8AC3E}">
        <p14:creationId xmlns:p14="http://schemas.microsoft.com/office/powerpoint/2010/main" val="990995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“Rock, Paper, &amp; Scissors”</a:t>
            </a:r>
          </a:p>
          <a:p>
            <a:r>
              <a:rPr lang="en-US">
                <a:solidFill>
                  <a:schemeClr val="bg1"/>
                </a:solidFill>
              </a:rPr>
              <a:t>If</a:t>
            </a:r>
            <a:r>
              <a:rPr lang="en-US" b="0" kern="1200">
                <a:solidFill>
                  <a:schemeClr val="bg1"/>
                </a:solidFill>
                <a:effectLst/>
                <a:latin typeface="+mn-lt"/>
                <a:ea typeface="+mn-ea"/>
                <a:cs typeface="+mn-cs"/>
              </a:rPr>
              <a:t> a child answers a question correctly, he may play “Rock, Paper, Scissors” against the GNC friends on this slide.</a:t>
            </a:r>
            <a:r>
              <a:rPr lang="en-US">
                <a:solidFill>
                  <a:schemeClr val="bg1"/>
                </a:solidFill>
              </a:rPr>
              <a:t> </a:t>
            </a:r>
            <a:r>
              <a:rPr lang="en-US" b="0" kern="1200">
                <a:solidFill>
                  <a:schemeClr val="bg1"/>
                </a:solidFill>
                <a:effectLst/>
                <a:latin typeface="+mn-lt"/>
                <a:ea typeface="+mn-ea"/>
                <a:cs typeface="+mn-cs"/>
              </a:rPr>
              <a:t> </a:t>
            </a:r>
          </a:p>
          <a:p>
            <a:r>
              <a:rPr lang="en-US" b="0" kern="1200">
                <a:solidFill>
                  <a:schemeClr val="bg1"/>
                </a:solidFill>
                <a:effectLst/>
                <a:latin typeface="+mn-lt"/>
                <a:ea typeface="+mn-ea"/>
                <a:cs typeface="+mn-cs"/>
              </a:rPr>
              <a:t>Once he chooses either rock, paper, or scissors you may click the screen to reveal one of the friends and their choice.</a:t>
            </a:r>
            <a:r>
              <a:rPr lang="en-US">
                <a:solidFill>
                  <a:schemeClr val="bg1"/>
                </a:solidFill>
              </a:rPr>
              <a:t>  </a:t>
            </a:r>
            <a:r>
              <a:rPr lang="en-US" b="0" kern="1200">
                <a:solidFill>
                  <a:schemeClr val="bg1"/>
                </a:solidFill>
                <a:effectLst/>
                <a:latin typeface="+mn-lt"/>
                <a:ea typeface="+mn-ea"/>
                <a:cs typeface="+mn-cs"/>
              </a:rPr>
              <a:t> </a:t>
            </a:r>
            <a:endParaRPr lang="en-US" i="0">
              <a:solidFill>
                <a:schemeClr val="bg1"/>
              </a:solidFill>
            </a:endParaRPr>
          </a:p>
          <a:p>
            <a:r>
              <a:rPr lang="en-US" b="0" i="0" kern="1200">
                <a:solidFill>
                  <a:schemeClr val="bg1"/>
                </a:solidFill>
                <a:effectLst/>
                <a:latin typeface="+mn-lt"/>
                <a:ea typeface="+mn-ea"/>
                <a:cs typeface="+mn-cs"/>
              </a:rPr>
              <a:t>R</a:t>
            </a:r>
            <a:r>
              <a:rPr lang="en-US" i="0" kern="1200">
                <a:solidFill>
                  <a:schemeClr val="bg1"/>
                </a:solidFill>
                <a:effectLst/>
                <a:latin typeface="+mn-lt"/>
                <a:ea typeface="+mn-ea"/>
                <a:cs typeface="+mn-cs"/>
              </a:rPr>
              <a:t>ock (closed fist), scissors (fist with two fingers extended like scissors blades), or paper (hand opened flat, palm down) . </a:t>
            </a:r>
            <a:endParaRPr lang="en-US">
              <a:solidFill>
                <a:schemeClr val="bg1"/>
              </a:solidFill>
            </a:endParaRPr>
          </a:p>
          <a:p>
            <a:r>
              <a:rPr lang="en-US" i="0" kern="1200">
                <a:solidFill>
                  <a:schemeClr val="bg1"/>
                </a:solidFill>
                <a:effectLst/>
                <a:latin typeface="+mn-lt"/>
                <a:ea typeface="+mn-ea"/>
                <a:cs typeface="+mn-cs"/>
              </a:rPr>
              <a:t>The winner of the round is determined as follows: rock beats scissors, scissors beats paper, and paper beats rock.</a:t>
            </a:r>
            <a:r>
              <a:rPr lang="en-US">
                <a:solidFill>
                  <a:schemeClr val="bg1"/>
                </a:solidFill>
              </a:rPr>
              <a:t> </a:t>
            </a:r>
          </a:p>
          <a:p>
            <a:r>
              <a:rPr lang="en-US" i="0" kern="1200">
                <a:solidFill>
                  <a:schemeClr val="bg1"/>
                </a:solidFill>
                <a:effectLst/>
                <a:latin typeface="+mn-lt"/>
                <a:ea typeface="+mn-ea"/>
                <a:cs typeface="+mn-cs"/>
              </a:rPr>
              <a:t> Because </a:t>
            </a:r>
            <a:r>
              <a:rPr lang="en-US" sz="1400" i="0" kern="1200">
                <a:solidFill>
                  <a:schemeClr val="bg1"/>
                </a:solidFill>
                <a:effectLst/>
                <a:latin typeface="+mn-lt"/>
                <a:ea typeface="+mn-ea"/>
                <a:cs typeface="+mn-cs"/>
              </a:rPr>
              <a:t>this</a:t>
            </a:r>
            <a:r>
              <a:rPr lang="en-US" i="0" kern="1200">
                <a:solidFill>
                  <a:schemeClr val="bg1"/>
                </a:solidFill>
                <a:effectLst/>
                <a:latin typeface="+mn-lt"/>
                <a:ea typeface="+mn-ea"/>
                <a:cs typeface="+mn-cs"/>
              </a:rPr>
              <a:t> is a well-known game, the children are already enthusiastic about playing it. Have fun!</a:t>
            </a:r>
            <a:endParaRPr lang="en-US" i="0" kern="1200">
              <a:solidFill>
                <a:schemeClr val="bg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8DA087-9676-4D4B-B905-3555AC7931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0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2EC1FAD-D935-47F2-A381-C3BA2FD84241}"/>
              </a:ext>
            </a:extLst>
          </p:cNvPr>
          <p:cNvSpPr>
            <a:spLocks noGrp="1"/>
          </p:cNvSpPr>
          <p:nvPr>
            <p:ph type="dt" sz="half" idx="10"/>
          </p:nvPr>
        </p:nvSpPr>
        <p:spPr/>
        <p:txBody>
          <a:bodyPr/>
          <a:lstStyle>
            <a:lvl1pPr>
              <a:defRPr/>
            </a:lvl1pPr>
          </a:lstStyle>
          <a:p>
            <a:fld id="{AE4573DA-1844-4B88-BF72-3939493AAC0E}" type="datetimeFigureOut">
              <a:rPr lang="en-US" altLang="en-US"/>
              <a:pPr/>
              <a:t>2/26/2021</a:t>
            </a:fld>
            <a:endParaRPr lang="en-US" altLang="en-US"/>
          </a:p>
        </p:txBody>
      </p:sp>
      <p:sp>
        <p:nvSpPr>
          <p:cNvPr id="5" name="Footer Placeholder 4">
            <a:extLst>
              <a:ext uri="{FF2B5EF4-FFF2-40B4-BE49-F238E27FC236}">
                <a16:creationId xmlns:a16="http://schemas.microsoft.com/office/drawing/2014/main" id="{5BED2620-66A1-4229-8192-9DD4844A05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4DF88A-0A5C-4839-A28F-95843C50DB59}"/>
              </a:ext>
            </a:extLst>
          </p:cNvPr>
          <p:cNvSpPr>
            <a:spLocks noGrp="1"/>
          </p:cNvSpPr>
          <p:nvPr>
            <p:ph type="sldNum" sz="quarter" idx="12"/>
          </p:nvPr>
        </p:nvSpPr>
        <p:spPr/>
        <p:txBody>
          <a:bodyPr/>
          <a:lstStyle>
            <a:lvl1pPr>
              <a:defRPr/>
            </a:lvl1pPr>
          </a:lstStyle>
          <a:p>
            <a:fld id="{ADA13337-175F-4B74-81CE-AB3464D276F3}" type="slidenum">
              <a:rPr lang="en-US" altLang="en-US"/>
              <a:pPr/>
              <a:t>‹#›</a:t>
            </a:fld>
            <a:endParaRPr lang="en-US" altLang="en-US"/>
          </a:p>
        </p:txBody>
      </p:sp>
    </p:spTree>
    <p:extLst>
      <p:ext uri="{BB962C8B-B14F-4D97-AF65-F5344CB8AC3E}">
        <p14:creationId xmlns:p14="http://schemas.microsoft.com/office/powerpoint/2010/main" val="354247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3F106A-4F39-435F-8E6A-7033D53583BD}"/>
              </a:ext>
            </a:extLst>
          </p:cNvPr>
          <p:cNvSpPr>
            <a:spLocks noGrp="1"/>
          </p:cNvSpPr>
          <p:nvPr>
            <p:ph type="dt" sz="half" idx="10"/>
          </p:nvPr>
        </p:nvSpPr>
        <p:spPr/>
        <p:txBody>
          <a:bodyPr/>
          <a:lstStyle>
            <a:lvl1pPr>
              <a:defRPr/>
            </a:lvl1pPr>
          </a:lstStyle>
          <a:p>
            <a:fld id="{15822E00-F70A-4DEE-B214-77B233167C10}" type="datetimeFigureOut">
              <a:rPr lang="en-US" altLang="en-US"/>
              <a:pPr/>
              <a:t>2/26/2021</a:t>
            </a:fld>
            <a:endParaRPr lang="en-US" altLang="en-US"/>
          </a:p>
        </p:txBody>
      </p:sp>
      <p:sp>
        <p:nvSpPr>
          <p:cNvPr id="5" name="Footer Placeholder 4">
            <a:extLst>
              <a:ext uri="{FF2B5EF4-FFF2-40B4-BE49-F238E27FC236}">
                <a16:creationId xmlns:a16="http://schemas.microsoft.com/office/drawing/2014/main" id="{645E0132-ABEA-4CD1-A9E5-ABD2F7628C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F27536-E558-4968-BF27-14EB53632FDE}"/>
              </a:ext>
            </a:extLst>
          </p:cNvPr>
          <p:cNvSpPr>
            <a:spLocks noGrp="1"/>
          </p:cNvSpPr>
          <p:nvPr>
            <p:ph type="sldNum" sz="quarter" idx="12"/>
          </p:nvPr>
        </p:nvSpPr>
        <p:spPr/>
        <p:txBody>
          <a:bodyPr/>
          <a:lstStyle>
            <a:lvl1pPr>
              <a:defRPr/>
            </a:lvl1pPr>
          </a:lstStyle>
          <a:p>
            <a:fld id="{2A43D7B3-7690-468F-A88F-67301238B481}" type="slidenum">
              <a:rPr lang="en-US" altLang="en-US"/>
              <a:pPr/>
              <a:t>‹#›</a:t>
            </a:fld>
            <a:endParaRPr lang="en-US" altLang="en-US"/>
          </a:p>
        </p:txBody>
      </p:sp>
    </p:spTree>
    <p:extLst>
      <p:ext uri="{BB962C8B-B14F-4D97-AF65-F5344CB8AC3E}">
        <p14:creationId xmlns:p14="http://schemas.microsoft.com/office/powerpoint/2010/main" val="419470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26E6B9-36A1-456D-ADA4-D10D1203CBDE}"/>
              </a:ext>
            </a:extLst>
          </p:cNvPr>
          <p:cNvSpPr>
            <a:spLocks noGrp="1"/>
          </p:cNvSpPr>
          <p:nvPr>
            <p:ph type="dt" sz="half" idx="10"/>
          </p:nvPr>
        </p:nvSpPr>
        <p:spPr/>
        <p:txBody>
          <a:bodyPr/>
          <a:lstStyle>
            <a:lvl1pPr>
              <a:defRPr/>
            </a:lvl1pPr>
          </a:lstStyle>
          <a:p>
            <a:fld id="{BA19A77C-0C92-4A4B-BF30-B65D3688A74C}" type="datetimeFigureOut">
              <a:rPr lang="en-US" altLang="en-US"/>
              <a:pPr/>
              <a:t>2/26/2021</a:t>
            </a:fld>
            <a:endParaRPr lang="en-US" altLang="en-US"/>
          </a:p>
        </p:txBody>
      </p:sp>
      <p:sp>
        <p:nvSpPr>
          <p:cNvPr id="5" name="Footer Placeholder 4">
            <a:extLst>
              <a:ext uri="{FF2B5EF4-FFF2-40B4-BE49-F238E27FC236}">
                <a16:creationId xmlns:a16="http://schemas.microsoft.com/office/drawing/2014/main" id="{407AFD80-F297-4CF4-A2AD-B9B55E29B0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129692-E93B-4AB4-B462-B87C10F1B82C}"/>
              </a:ext>
            </a:extLst>
          </p:cNvPr>
          <p:cNvSpPr>
            <a:spLocks noGrp="1"/>
          </p:cNvSpPr>
          <p:nvPr>
            <p:ph type="sldNum" sz="quarter" idx="12"/>
          </p:nvPr>
        </p:nvSpPr>
        <p:spPr/>
        <p:txBody>
          <a:bodyPr/>
          <a:lstStyle>
            <a:lvl1pPr>
              <a:defRPr/>
            </a:lvl1pPr>
          </a:lstStyle>
          <a:p>
            <a:fld id="{400D87D3-55FD-4431-843A-179C9025DCD4}" type="slidenum">
              <a:rPr lang="en-US" altLang="en-US"/>
              <a:pPr/>
              <a:t>‹#›</a:t>
            </a:fld>
            <a:endParaRPr lang="en-US" altLang="en-US"/>
          </a:p>
        </p:txBody>
      </p:sp>
    </p:spTree>
    <p:extLst>
      <p:ext uri="{BB962C8B-B14F-4D97-AF65-F5344CB8AC3E}">
        <p14:creationId xmlns:p14="http://schemas.microsoft.com/office/powerpoint/2010/main" val="1970349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2A93E1-5B9A-40AB-AC69-B59788561EDE}"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2704683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A93E1-5B9A-40AB-AC69-B59788561EDE}"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1195347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A93E1-5B9A-40AB-AC69-B59788561EDE}"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339947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A93E1-5B9A-40AB-AC69-B59788561EDE}"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416818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A93E1-5B9A-40AB-AC69-B59788561EDE}"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271489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A93E1-5B9A-40AB-AC69-B59788561EDE}"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4047755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A93E1-5B9A-40AB-AC69-B59788561EDE}"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1118245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2A93E1-5B9A-40AB-AC69-B59788561EDE}"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436904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4BBF71-4B13-41D4-9752-9C2D62F49CF3}"/>
              </a:ext>
            </a:extLst>
          </p:cNvPr>
          <p:cNvSpPr>
            <a:spLocks noGrp="1"/>
          </p:cNvSpPr>
          <p:nvPr>
            <p:ph type="dt" sz="half" idx="10"/>
          </p:nvPr>
        </p:nvSpPr>
        <p:spPr/>
        <p:txBody>
          <a:bodyPr/>
          <a:lstStyle>
            <a:lvl1pPr>
              <a:defRPr/>
            </a:lvl1pPr>
          </a:lstStyle>
          <a:p>
            <a:fld id="{55A9CE68-CCF9-4581-AD0C-DDDBA15BA431}" type="datetimeFigureOut">
              <a:rPr lang="en-US" altLang="en-US"/>
              <a:pPr/>
              <a:t>2/26/2021</a:t>
            </a:fld>
            <a:endParaRPr lang="en-US" altLang="en-US"/>
          </a:p>
        </p:txBody>
      </p:sp>
      <p:sp>
        <p:nvSpPr>
          <p:cNvPr id="5" name="Footer Placeholder 4">
            <a:extLst>
              <a:ext uri="{FF2B5EF4-FFF2-40B4-BE49-F238E27FC236}">
                <a16:creationId xmlns:a16="http://schemas.microsoft.com/office/drawing/2014/main" id="{E00FD462-CA52-4936-9FA7-D6237820FE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D82043-4F71-4F9E-9049-6D96D5770E7B}"/>
              </a:ext>
            </a:extLst>
          </p:cNvPr>
          <p:cNvSpPr>
            <a:spLocks noGrp="1"/>
          </p:cNvSpPr>
          <p:nvPr>
            <p:ph type="sldNum" sz="quarter" idx="12"/>
          </p:nvPr>
        </p:nvSpPr>
        <p:spPr/>
        <p:txBody>
          <a:bodyPr/>
          <a:lstStyle>
            <a:lvl1pPr>
              <a:defRPr/>
            </a:lvl1pPr>
          </a:lstStyle>
          <a:p>
            <a:fld id="{764B5C69-34EE-477C-984D-87DEA5093965}" type="slidenum">
              <a:rPr lang="en-US" altLang="en-US"/>
              <a:pPr/>
              <a:t>‹#›</a:t>
            </a:fld>
            <a:endParaRPr lang="en-US" altLang="en-US"/>
          </a:p>
        </p:txBody>
      </p:sp>
    </p:spTree>
    <p:extLst>
      <p:ext uri="{BB962C8B-B14F-4D97-AF65-F5344CB8AC3E}">
        <p14:creationId xmlns:p14="http://schemas.microsoft.com/office/powerpoint/2010/main" val="396213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2A93E1-5B9A-40AB-AC69-B59788561EDE}"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2903062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A93E1-5B9A-40AB-AC69-B59788561EDE}"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2624431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A93E1-5B9A-40AB-AC69-B59788561EDE}"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103750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667763" y="630937"/>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ED291B17-9318-49DB-B28B-6E5994AE9581}" type="datetime1">
              <a:rPr lang="en-US" smtClean="0"/>
              <a:t>2/26/2021</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3A98EE3D-8CD1-4C3F-BD1C-C98C9596463C}" type="slidenum">
              <a:rPr lang="en-US" smtClean="0"/>
              <a:t>‹#›</a:t>
            </a:fld>
            <a:endParaRPr lang="en-US"/>
          </a:p>
        </p:txBody>
      </p:sp>
      <p:sp>
        <p:nvSpPr>
          <p:cNvPr id="13" name="Rectangle 12"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
            <a:extLst>
              <a:ext uri="{FF2B5EF4-FFF2-40B4-BE49-F238E27FC236}">
                <a16:creationId xmlns:a16="http://schemas.microsoft.com/office/drawing/2014/main" id="{68E331B9-CEBD-4AC5-99F3-D7B119D617F7}"/>
              </a:ext>
            </a:extLst>
          </p:cNvPr>
          <p:cNvSpPr/>
          <p:nvPr userDrawn="1"/>
        </p:nvSpPr>
        <p:spPr>
          <a:xfrm>
            <a:off x="81945" y="456434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Tree>
    <p:extLst>
      <p:ext uri="{BB962C8B-B14F-4D97-AF65-F5344CB8AC3E}">
        <p14:creationId xmlns:p14="http://schemas.microsoft.com/office/powerpoint/2010/main" val="3716377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D82B9-B8EE-4375-B6FF-88FA6ABB15D9}" type="datetime1">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
        <p:nvSpPr>
          <p:cNvPr id="7" name="Rectangle 1">
            <a:extLst>
              <a:ext uri="{FF2B5EF4-FFF2-40B4-BE49-F238E27FC236}">
                <a16:creationId xmlns:a16="http://schemas.microsoft.com/office/drawing/2014/main" id="{079A2F83-96DD-4BF9-AA9B-82FC1DAE2396}"/>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Tree>
    <p:extLst>
      <p:ext uri="{BB962C8B-B14F-4D97-AF65-F5344CB8AC3E}">
        <p14:creationId xmlns:p14="http://schemas.microsoft.com/office/powerpoint/2010/main" val="4043039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B2497495-0637-405E-AE64-5CC7506D51F5}" type="datetime1">
              <a:rPr lang="en-US" smtClean="0"/>
              <a:t>2/26/2021</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3A98EE3D-8CD1-4C3F-BD1C-C98C9596463C}" type="slidenum">
              <a:rPr lang="en-US" smtClean="0"/>
              <a:t>‹#›</a:t>
            </a:fld>
            <a:endParaRPr lang="en-US"/>
          </a:p>
        </p:txBody>
      </p:sp>
      <p:grpSp>
        <p:nvGrpSpPr>
          <p:cNvPr id="7" name="Group 6" title="left scallop shape"/>
          <p:cNvGrpSpPr/>
          <p:nvPr/>
        </p:nvGrpSpPr>
        <p:grpSpPr>
          <a:xfrm>
            <a:off x="0" y="0"/>
            <a:ext cx="211097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
        <p:nvSpPr>
          <p:cNvPr id="10" name="Rectangle 1">
            <a:extLst>
              <a:ext uri="{FF2B5EF4-FFF2-40B4-BE49-F238E27FC236}">
                <a16:creationId xmlns:a16="http://schemas.microsoft.com/office/drawing/2014/main" id="{15D9B84E-4A12-4871-AC61-9AC6D008D02C}"/>
              </a:ext>
            </a:extLst>
          </p:cNvPr>
          <p:cNvSpPr/>
          <p:nvPr userDrawn="1"/>
        </p:nvSpPr>
        <p:spPr>
          <a:xfrm>
            <a:off x="81945" y="555203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Tree>
    <p:extLst>
      <p:ext uri="{BB962C8B-B14F-4D97-AF65-F5344CB8AC3E}">
        <p14:creationId xmlns:p14="http://schemas.microsoft.com/office/powerpoint/2010/main" val="178678097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975" y="2286000"/>
            <a:ext cx="360045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5847" y="2286000"/>
            <a:ext cx="360045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8" name="Rectangle 1">
            <a:extLst>
              <a:ext uri="{FF2B5EF4-FFF2-40B4-BE49-F238E27FC236}">
                <a16:creationId xmlns:a16="http://schemas.microsoft.com/office/drawing/2014/main" id="{5FA1B0B6-4192-40B1-A1CC-90EBF29E211B}"/>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Tree>
    <p:extLst>
      <p:ext uri="{BB962C8B-B14F-4D97-AF65-F5344CB8AC3E}">
        <p14:creationId xmlns:p14="http://schemas.microsoft.com/office/powerpoint/2010/main" val="77514608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9546" y="381001"/>
            <a:ext cx="7629525" cy="1493517"/>
          </a:xfrm>
        </p:spPr>
        <p:txBody>
          <a:bodyPr/>
          <a:lstStyle/>
          <a:p>
            <a:r>
              <a:rPr lang="en-US"/>
              <a:t>Click to edit Master title style</a:t>
            </a:r>
          </a:p>
        </p:txBody>
      </p:sp>
      <p:sp>
        <p:nvSpPr>
          <p:cNvPr id="3" name="Text Placeholder 2"/>
          <p:cNvSpPr>
            <a:spLocks noGrp="1"/>
          </p:cNvSpPr>
          <p:nvPr>
            <p:ph type="body" idx="1"/>
          </p:nvPr>
        </p:nvSpPr>
        <p:spPr>
          <a:xfrm>
            <a:off x="938759"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2975" y="2909102"/>
            <a:ext cx="360045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75398"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909102"/>
            <a:ext cx="360045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
        <p:nvSpPr>
          <p:cNvPr id="10" name="Rectangle 1">
            <a:extLst>
              <a:ext uri="{FF2B5EF4-FFF2-40B4-BE49-F238E27FC236}">
                <a16:creationId xmlns:a16="http://schemas.microsoft.com/office/drawing/2014/main" id="{2CADED03-7A74-4D15-8903-8A42F8F08E15}"/>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grpSp>
        <p:nvGrpSpPr>
          <p:cNvPr id="11" name="Group 10">
            <a:extLst>
              <a:ext uri="{FF2B5EF4-FFF2-40B4-BE49-F238E27FC236}">
                <a16:creationId xmlns:a16="http://schemas.microsoft.com/office/drawing/2014/main" id="{49EF26C7-5776-41B6-9964-5DE0FC5B47C4}"/>
              </a:ext>
            </a:extLst>
          </p:cNvPr>
          <p:cNvGrpSpPr/>
          <p:nvPr userDrawn="1"/>
        </p:nvGrpSpPr>
        <p:grpSpPr>
          <a:xfrm>
            <a:off x="4097502" y="2250891"/>
            <a:ext cx="762001" cy="3839220"/>
            <a:chOff x="5510085" y="2250891"/>
            <a:chExt cx="1016001" cy="3839220"/>
          </a:xfrm>
        </p:grpSpPr>
        <p:cxnSp>
          <p:nvCxnSpPr>
            <p:cNvPr id="12" name="Straight Connector 11">
              <a:extLst>
                <a:ext uri="{FF2B5EF4-FFF2-40B4-BE49-F238E27FC236}">
                  <a16:creationId xmlns:a16="http://schemas.microsoft.com/office/drawing/2014/main" id="{89D0BB98-988D-4679-95A4-C714AA0E27CF}"/>
                </a:ext>
              </a:extLst>
            </p:cNvPr>
            <p:cNvCxnSpPr/>
            <p:nvPr/>
          </p:nvCxnSpPr>
          <p:spPr>
            <a:xfrm>
              <a:off x="6018085" y="2340176"/>
              <a:ext cx="0" cy="3749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
              <a:extLst>
                <a:ext uri="{FF2B5EF4-FFF2-40B4-BE49-F238E27FC236}">
                  <a16:creationId xmlns:a16="http://schemas.microsoft.com/office/drawing/2014/main" id="{710F2849-B42B-49DE-8E35-365DC98BA5F1}"/>
                </a:ext>
              </a:extLst>
            </p:cNvPr>
            <p:cNvSpPr/>
            <p:nvPr/>
          </p:nvSpPr>
          <p:spPr>
            <a:xfrm>
              <a:off x="5510085" y="2250891"/>
              <a:ext cx="1016001" cy="381001"/>
            </a:xfrm>
            <a:prstGeom prst="rect">
              <a:avLst/>
            </a:prstGeom>
            <a:solidFill>
              <a:schemeClr val="accent1"/>
            </a:solidFill>
            <a:ln w="12700">
              <a:miter lim="400000"/>
            </a:ln>
          </p:spPr>
          <p:txBody>
            <a:bodyPr lIns="25400" tIns="25400" rIns="25400" bIns="25400" anchor="ctr"/>
            <a:lstStyle/>
            <a:p>
              <a:pPr algn="ctr" defTabSz="309563" hangingPunct="0">
                <a:defRPr sz="3200" spc="0">
                  <a:solidFill>
                    <a:srgbClr val="FFFFFF"/>
                  </a:solidFill>
                  <a:latin typeface="Helvetica Light"/>
                  <a:ea typeface="Helvetica Light"/>
                  <a:cs typeface="Helvetica Light"/>
                  <a:sym typeface="Helvetica Light"/>
                </a:defRPr>
              </a:pPr>
              <a:r>
                <a:rPr lang="en-US" sz="1200" kern="0" noProof="0">
                  <a:solidFill>
                    <a:srgbClr val="FFFFFF"/>
                  </a:solidFill>
                  <a:latin typeface="Helvetica Light"/>
                  <a:sym typeface="Helvetica Light"/>
                </a:rPr>
                <a:t>VS</a:t>
              </a:r>
            </a:p>
          </p:txBody>
        </p:sp>
      </p:grpSp>
    </p:spTree>
    <p:extLst>
      <p:ext uri="{BB962C8B-B14F-4D97-AF65-F5344CB8AC3E}">
        <p14:creationId xmlns:p14="http://schemas.microsoft.com/office/powerpoint/2010/main" val="343300176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
        <p:nvSpPr>
          <p:cNvPr id="6" name="Rectangle 1">
            <a:extLst>
              <a:ext uri="{FF2B5EF4-FFF2-40B4-BE49-F238E27FC236}">
                <a16:creationId xmlns:a16="http://schemas.microsoft.com/office/drawing/2014/main" id="{87CDB727-BF8E-46B5-8BAD-AF5188EAEEFD}"/>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Tree>
    <p:extLst>
      <p:ext uri="{BB962C8B-B14F-4D97-AF65-F5344CB8AC3E}">
        <p14:creationId xmlns:p14="http://schemas.microsoft.com/office/powerpoint/2010/main" val="2824558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2581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6D560C2-F554-4EDE-B15C-0A43CD288FF6}"/>
              </a:ext>
            </a:extLst>
          </p:cNvPr>
          <p:cNvSpPr>
            <a:spLocks noGrp="1"/>
          </p:cNvSpPr>
          <p:nvPr>
            <p:ph type="dt" sz="half" idx="10"/>
          </p:nvPr>
        </p:nvSpPr>
        <p:spPr/>
        <p:txBody>
          <a:bodyPr/>
          <a:lstStyle>
            <a:lvl1pPr>
              <a:defRPr/>
            </a:lvl1pPr>
          </a:lstStyle>
          <a:p>
            <a:fld id="{DD0E1BBC-3E98-432F-B214-6072C400C57C}" type="datetimeFigureOut">
              <a:rPr lang="en-US" altLang="en-US"/>
              <a:pPr/>
              <a:t>2/26/2021</a:t>
            </a:fld>
            <a:endParaRPr lang="en-US" altLang="en-US"/>
          </a:p>
        </p:txBody>
      </p:sp>
      <p:sp>
        <p:nvSpPr>
          <p:cNvPr id="5" name="Footer Placeholder 4">
            <a:extLst>
              <a:ext uri="{FF2B5EF4-FFF2-40B4-BE49-F238E27FC236}">
                <a16:creationId xmlns:a16="http://schemas.microsoft.com/office/drawing/2014/main" id="{34827A2D-5CFC-4382-8CEA-A22398F122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190595-C591-47A3-81D1-8A3CD13D38CB}"/>
              </a:ext>
            </a:extLst>
          </p:cNvPr>
          <p:cNvSpPr>
            <a:spLocks noGrp="1"/>
          </p:cNvSpPr>
          <p:nvPr>
            <p:ph type="sldNum" sz="quarter" idx="12"/>
          </p:nvPr>
        </p:nvSpPr>
        <p:spPr/>
        <p:txBody>
          <a:bodyPr/>
          <a:lstStyle>
            <a:lvl1pPr>
              <a:defRPr/>
            </a:lvl1pPr>
          </a:lstStyle>
          <a:p>
            <a:fld id="{115AE459-5723-40F8-91DA-C84696E17208}" type="slidenum">
              <a:rPr lang="en-US" altLang="en-US"/>
              <a:pPr/>
              <a:t>‹#›</a:t>
            </a:fld>
            <a:endParaRPr lang="en-US" altLang="en-US"/>
          </a:p>
        </p:txBody>
      </p:sp>
    </p:spTree>
    <p:extLst>
      <p:ext uri="{BB962C8B-B14F-4D97-AF65-F5344CB8AC3E}">
        <p14:creationId xmlns:p14="http://schemas.microsoft.com/office/powerpoint/2010/main" val="877050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425" b="1" i="0" cap="all" spc="225"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53414" y="1741336"/>
            <a:ext cx="2319086"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89" y="6375679"/>
            <a:ext cx="925016" cy="348462"/>
          </a:xfrm>
        </p:spPr>
        <p:txBody>
          <a:bodyPr/>
          <a:lstStyle/>
          <a:p>
            <a:fld id="{ED291B17-9318-49DB-B28B-6E5994AE9581}" type="datetime1">
              <a:rPr lang="en-US" smtClean="0"/>
              <a:t>2/26/2021</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8261" y="6375679"/>
            <a:ext cx="924342" cy="345796"/>
          </a:xfrm>
        </p:spPr>
        <p:txBody>
          <a:bodyPr/>
          <a:lstStyle/>
          <a:p>
            <a:fld id="{3A98EE3D-8CD1-4C3F-BD1C-C98C9596463C}" type="slidenum">
              <a:rPr lang="en-US" smtClean="0"/>
              <a:t>‹#›</a:t>
            </a:fld>
            <a:endParaRPr lang="en-US"/>
          </a:p>
        </p:txBody>
      </p:sp>
      <p:sp>
        <p:nvSpPr>
          <p:cNvPr id="8" name="Rectangle 7"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9531396"/>
      </p:ext>
    </p:extLst>
  </p:cSld>
  <p:clrMapOvr>
    <a:masterClrMapping/>
  </p:clrMapOvr>
  <p:hf sldNum="0"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425" b="1" i="0" spc="225"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6253413" y="1741336"/>
            <a:ext cx="2319088"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6375679"/>
            <a:ext cx="924342" cy="348462"/>
          </a:xfrm>
        </p:spPr>
        <p:txBody>
          <a:bodyPr/>
          <a:lstStyle/>
          <a:p>
            <a:fld id="{ED291B17-9318-49DB-B28B-6E5994AE9581}" type="datetime1">
              <a:rPr lang="en-US" smtClean="0"/>
              <a:t>2/26/2021</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5676" y="6375679"/>
            <a:ext cx="925830" cy="345796"/>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4136218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291B17-9318-49DB-B28B-6E5994AE9581}" type="datetime1">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546153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9741" y="382386"/>
            <a:ext cx="1119099"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2975" y="382386"/>
            <a:ext cx="6294439"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291B17-9318-49DB-B28B-6E5994AE9581}" type="datetime1">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6491168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90CC524-3900-1041-BDBF-D0ABD37D8E8B}"/>
              </a:ext>
            </a:extLst>
          </p:cNvPr>
          <p:cNvSpPr>
            <a:spLocks noGrp="1"/>
          </p:cNvSpPr>
          <p:nvPr>
            <p:ph type="pic" sz="quarter" idx="13"/>
          </p:nvPr>
        </p:nvSpPr>
        <p:spPr>
          <a:xfrm>
            <a:off x="0" y="0"/>
            <a:ext cx="4143375" cy="6858000"/>
          </a:xfrm>
          <a:custGeom>
            <a:avLst/>
            <a:gdLst>
              <a:gd name="connsiteX0" fmla="*/ 0 w 5524500"/>
              <a:gd name="connsiteY0" fmla="*/ 0 h 6858000"/>
              <a:gd name="connsiteX1" fmla="*/ 5524500 w 5524500"/>
              <a:gd name="connsiteY1" fmla="*/ 0 h 6858000"/>
              <a:gd name="connsiteX2" fmla="*/ 5524500 w 5524500"/>
              <a:gd name="connsiteY2" fmla="*/ 806538 h 6858000"/>
              <a:gd name="connsiteX3" fmla="*/ 4952408 w 5524500"/>
              <a:gd name="connsiteY3" fmla="*/ 806538 h 6858000"/>
              <a:gd name="connsiteX4" fmla="*/ 4952408 w 5524500"/>
              <a:gd name="connsiteY4" fmla="*/ 1187539 h 6858000"/>
              <a:gd name="connsiteX5" fmla="*/ 5524500 w 5524500"/>
              <a:gd name="connsiteY5" fmla="*/ 1187539 h 6858000"/>
              <a:gd name="connsiteX6" fmla="*/ 5524500 w 5524500"/>
              <a:gd name="connsiteY6" fmla="*/ 6858000 h 6858000"/>
              <a:gd name="connsiteX7" fmla="*/ 0 w 55245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0" h="6858000">
                <a:moveTo>
                  <a:pt x="0" y="0"/>
                </a:moveTo>
                <a:lnTo>
                  <a:pt x="5524500" y="0"/>
                </a:lnTo>
                <a:lnTo>
                  <a:pt x="5524500" y="806538"/>
                </a:lnTo>
                <a:lnTo>
                  <a:pt x="4952408" y="806538"/>
                </a:lnTo>
                <a:lnTo>
                  <a:pt x="4952408" y="1187539"/>
                </a:lnTo>
                <a:lnTo>
                  <a:pt x="5524500" y="1187539"/>
                </a:lnTo>
                <a:lnTo>
                  <a:pt x="5524500" y="6858000"/>
                </a:lnTo>
                <a:lnTo>
                  <a:pt x="0" y="6858000"/>
                </a:lnTo>
                <a:close/>
              </a:path>
            </a:pathLst>
          </a:custGeom>
          <a:solidFill>
            <a:schemeClr val="tx2"/>
          </a:solidFill>
        </p:spPr>
        <p:txBody>
          <a:bodyPr wrap="square">
            <a:noAutofit/>
          </a:bodyPr>
          <a:lstStyle>
            <a:lvl1pPr marL="0" indent="0" algn="ctr">
              <a:buNone/>
              <a:defRPr>
                <a:solidFill>
                  <a:schemeClr val="bg1"/>
                </a:solidFill>
              </a:defRPr>
            </a:lvl1pPr>
          </a:lstStyle>
          <a:p>
            <a:r>
              <a:rPr lang="en-US"/>
              <a:t>Click icon to add picture</a:t>
            </a:r>
          </a:p>
        </p:txBody>
      </p:sp>
      <p:sp>
        <p:nvSpPr>
          <p:cNvPr id="3" name="Content Placeholder 2"/>
          <p:cNvSpPr>
            <a:spLocks noGrp="1"/>
          </p:cNvSpPr>
          <p:nvPr>
            <p:ph idx="1"/>
          </p:nvPr>
        </p:nvSpPr>
        <p:spPr>
          <a:xfrm>
            <a:off x="4667695" y="1890876"/>
            <a:ext cx="4040411" cy="4084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2/26/2021</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4" name="Title 1">
            <a:extLst>
              <a:ext uri="{FF2B5EF4-FFF2-40B4-BE49-F238E27FC236}">
                <a16:creationId xmlns:a16="http://schemas.microsoft.com/office/drawing/2014/main" id="{1D49B377-6CF8-9E4B-8973-3F8057D7DF48}"/>
              </a:ext>
            </a:extLst>
          </p:cNvPr>
          <p:cNvSpPr>
            <a:spLocks noGrp="1"/>
          </p:cNvSpPr>
          <p:nvPr>
            <p:ph type="title" hasCustomPrompt="1"/>
          </p:nvPr>
        </p:nvSpPr>
        <p:spPr>
          <a:xfrm>
            <a:off x="4667695" y="702156"/>
            <a:ext cx="4040411" cy="740156"/>
          </a:xfrm>
        </p:spPr>
        <p:txBody>
          <a:bodyPr anchor="t">
            <a:normAutofit/>
          </a:bodyPr>
          <a:lstStyle>
            <a:lvl1pPr>
              <a:defRPr sz="2550"/>
            </a:lvl1pPr>
          </a:lstStyle>
          <a:p>
            <a:r>
              <a:rPr lang="en-US"/>
              <a:t>TITLE GOES HERE</a:t>
            </a:r>
          </a:p>
        </p:txBody>
      </p:sp>
      <p:sp>
        <p:nvSpPr>
          <p:cNvPr id="19" name="Rectangle 1">
            <a:extLst>
              <a:ext uri="{FF2B5EF4-FFF2-40B4-BE49-F238E27FC236}">
                <a16:creationId xmlns:a16="http://schemas.microsoft.com/office/drawing/2014/main" id="{E11F091D-EBC7-D743-82DA-0E177FD421D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Tree>
    <p:extLst>
      <p:ext uri="{BB962C8B-B14F-4D97-AF65-F5344CB8AC3E}">
        <p14:creationId xmlns:p14="http://schemas.microsoft.com/office/powerpoint/2010/main" val="3455978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896" y="1956391"/>
            <a:ext cx="2897412" cy="4467523"/>
          </a:xfrm>
        </p:spPr>
        <p:txBody>
          <a:bodyPr anchor="t">
            <a:normAutofit/>
          </a:bodyPr>
          <a:lstStyle>
            <a:lvl1pPr>
              <a:defRPr sz="1200"/>
            </a:lvl1pPr>
            <a:lvl2pPr>
              <a:defRPr sz="1050"/>
            </a:lvl2pPr>
            <a:lvl3pPr>
              <a:defRPr sz="900"/>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20199" y="1956391"/>
            <a:ext cx="5187908" cy="446752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8" name="Title 1">
            <a:extLst>
              <a:ext uri="{FF2B5EF4-FFF2-40B4-BE49-F238E27FC236}">
                <a16:creationId xmlns:a16="http://schemas.microsoft.com/office/drawing/2014/main" id="{4C75DA6C-B626-714A-8BBC-6FDDB6BE4083}"/>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p>
        </p:txBody>
      </p:sp>
      <p:sp>
        <p:nvSpPr>
          <p:cNvPr id="9" name="Rectangle 1">
            <a:extLst>
              <a:ext uri="{FF2B5EF4-FFF2-40B4-BE49-F238E27FC236}">
                <a16:creationId xmlns:a16="http://schemas.microsoft.com/office/drawing/2014/main" id="{72B4D55A-70C8-E04B-B7E3-3355A1131891}"/>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Tree>
    <p:extLst>
      <p:ext uri="{BB962C8B-B14F-4D97-AF65-F5344CB8AC3E}">
        <p14:creationId xmlns:p14="http://schemas.microsoft.com/office/powerpoint/2010/main" val="1157188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35894" y="2847885"/>
            <a:ext cx="3568112" cy="557784"/>
          </a:xfrm>
        </p:spPr>
        <p:txBody>
          <a:bodyPr anchor="ctr">
            <a:noAutofit/>
          </a:bodyPr>
          <a:lstStyle>
            <a:lvl1pPr marL="0" indent="0" algn="ctr">
              <a:buNone/>
              <a:defRPr sz="21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goes here</a:t>
            </a:r>
          </a:p>
        </p:txBody>
      </p:sp>
      <p:sp>
        <p:nvSpPr>
          <p:cNvPr id="4" name="Content Placeholder 3"/>
          <p:cNvSpPr>
            <a:spLocks noGrp="1"/>
          </p:cNvSpPr>
          <p:nvPr>
            <p:ph sz="half" idx="2"/>
          </p:nvPr>
        </p:nvSpPr>
        <p:spPr>
          <a:xfrm>
            <a:off x="435896" y="3523047"/>
            <a:ext cx="3568109"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953002" y="2847887"/>
            <a:ext cx="3568112" cy="553373"/>
          </a:xfrm>
        </p:spPr>
        <p:txBody>
          <a:bodyPr anchor="ctr">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21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goes here</a:t>
            </a:r>
          </a:p>
        </p:txBody>
      </p:sp>
      <p:sp>
        <p:nvSpPr>
          <p:cNvPr id="6" name="Content Placeholder 5"/>
          <p:cNvSpPr>
            <a:spLocks noGrp="1"/>
          </p:cNvSpPr>
          <p:nvPr>
            <p:ph sz="quarter" idx="4"/>
          </p:nvPr>
        </p:nvSpPr>
        <p:spPr>
          <a:xfrm>
            <a:off x="4953001" y="3523047"/>
            <a:ext cx="3568113"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
        <p:nvSpPr>
          <p:cNvPr id="10" name="Title 1">
            <a:extLst>
              <a:ext uri="{FF2B5EF4-FFF2-40B4-BE49-F238E27FC236}">
                <a16:creationId xmlns:a16="http://schemas.microsoft.com/office/drawing/2014/main" id="{73CA278B-C101-7F4E-B11A-7B91B0C8E60A}"/>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p>
        </p:txBody>
      </p:sp>
      <p:sp>
        <p:nvSpPr>
          <p:cNvPr id="11" name="Rectangle 1">
            <a:extLst>
              <a:ext uri="{FF2B5EF4-FFF2-40B4-BE49-F238E27FC236}">
                <a16:creationId xmlns:a16="http://schemas.microsoft.com/office/drawing/2014/main" id="{FE5F6035-AACE-6847-8AF4-EB3C4D79EE95}"/>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grpSp>
        <p:nvGrpSpPr>
          <p:cNvPr id="13" name="Group 12">
            <a:extLst>
              <a:ext uri="{FF2B5EF4-FFF2-40B4-BE49-F238E27FC236}">
                <a16:creationId xmlns:a16="http://schemas.microsoft.com/office/drawing/2014/main" id="{7D914FC0-3771-6041-9E7C-1C624C85A803}"/>
              </a:ext>
            </a:extLst>
          </p:cNvPr>
          <p:cNvGrpSpPr/>
          <p:nvPr userDrawn="1"/>
        </p:nvGrpSpPr>
        <p:grpSpPr>
          <a:xfrm>
            <a:off x="4097502" y="2250891"/>
            <a:ext cx="762001" cy="3839220"/>
            <a:chOff x="5510085" y="2250891"/>
            <a:chExt cx="1016001" cy="3839220"/>
          </a:xfrm>
        </p:grpSpPr>
        <p:cxnSp>
          <p:nvCxnSpPr>
            <p:cNvPr id="14" name="Straight Connector 13">
              <a:extLst>
                <a:ext uri="{FF2B5EF4-FFF2-40B4-BE49-F238E27FC236}">
                  <a16:creationId xmlns:a16="http://schemas.microsoft.com/office/drawing/2014/main" id="{0AED3128-974C-7F4B-BF36-A3836D1725F6}"/>
                </a:ext>
              </a:extLst>
            </p:cNvPr>
            <p:cNvCxnSpPr/>
            <p:nvPr/>
          </p:nvCxnSpPr>
          <p:spPr>
            <a:xfrm>
              <a:off x="6018085" y="2340176"/>
              <a:ext cx="0" cy="3749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
              <a:extLst>
                <a:ext uri="{FF2B5EF4-FFF2-40B4-BE49-F238E27FC236}">
                  <a16:creationId xmlns:a16="http://schemas.microsoft.com/office/drawing/2014/main" id="{2D2224CB-5DFF-3D4B-816B-1A44228A23EE}"/>
                </a:ext>
              </a:extLst>
            </p:cNvPr>
            <p:cNvSpPr/>
            <p:nvPr/>
          </p:nvSpPr>
          <p:spPr>
            <a:xfrm>
              <a:off x="5510085" y="2250891"/>
              <a:ext cx="1016001" cy="381001"/>
            </a:xfrm>
            <a:prstGeom prst="rect">
              <a:avLst/>
            </a:prstGeom>
            <a:solidFill>
              <a:schemeClr val="accent1"/>
            </a:solidFill>
            <a:ln w="12700">
              <a:miter lim="400000"/>
            </a:ln>
          </p:spPr>
          <p:txBody>
            <a:bodyPr lIns="25400" tIns="25400" rIns="25400" bIns="25400" anchor="ctr"/>
            <a:lstStyle/>
            <a:p>
              <a:pPr algn="ctr" defTabSz="309563" hangingPunct="0">
                <a:defRPr sz="3200" spc="0">
                  <a:solidFill>
                    <a:srgbClr val="FFFFFF"/>
                  </a:solidFill>
                  <a:latin typeface="Helvetica Light"/>
                  <a:ea typeface="Helvetica Light"/>
                  <a:cs typeface="Helvetica Light"/>
                  <a:sym typeface="Helvetica Light"/>
                </a:defRPr>
              </a:pPr>
              <a:r>
                <a:rPr lang="en-US" sz="1200" kern="0" noProof="0">
                  <a:solidFill>
                    <a:srgbClr val="FFFFFF"/>
                  </a:solidFill>
                  <a:latin typeface="Helvetica Light"/>
                  <a:sym typeface="Helvetica Light"/>
                </a:rPr>
                <a:t>VS</a:t>
              </a:r>
            </a:p>
          </p:txBody>
        </p:sp>
      </p:grpSp>
    </p:spTree>
    <p:extLst>
      <p:ext uri="{BB962C8B-B14F-4D97-AF65-F5344CB8AC3E}">
        <p14:creationId xmlns:p14="http://schemas.microsoft.com/office/powerpoint/2010/main" val="458730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4ED54-5B5E-4A04-93D3-5772E3CE3818}" type="datetime1">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
        <p:nvSpPr>
          <p:cNvPr id="6" name="Title 1">
            <a:extLst>
              <a:ext uri="{FF2B5EF4-FFF2-40B4-BE49-F238E27FC236}">
                <a16:creationId xmlns:a16="http://schemas.microsoft.com/office/drawing/2014/main" id="{E2F4516B-8A37-894B-82AE-60204E6767D9}"/>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p>
        </p:txBody>
      </p:sp>
      <p:sp>
        <p:nvSpPr>
          <p:cNvPr id="7" name="Rectangle 1">
            <a:extLst>
              <a:ext uri="{FF2B5EF4-FFF2-40B4-BE49-F238E27FC236}">
                <a16:creationId xmlns:a16="http://schemas.microsoft.com/office/drawing/2014/main" id="{CC16CE43-CB3C-7544-B05B-0A9F706D6FD8}"/>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Tree>
    <p:extLst>
      <p:ext uri="{BB962C8B-B14F-4D97-AF65-F5344CB8AC3E}">
        <p14:creationId xmlns:p14="http://schemas.microsoft.com/office/powerpoint/2010/main" val="3683383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arrow Content Larg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EDEA7C-D9D3-5E4A-A0E6-B7A0ED5E0F89}"/>
              </a:ext>
            </a:extLst>
          </p:cNvPr>
          <p:cNvSpPr>
            <a:spLocks noGrp="1"/>
          </p:cNvSpPr>
          <p:nvPr>
            <p:ph type="pic" sz="quarter" idx="13"/>
          </p:nvPr>
        </p:nvSpPr>
        <p:spPr>
          <a:xfrm>
            <a:off x="3886199" y="0"/>
            <a:ext cx="5257800" cy="6858000"/>
          </a:xfrm>
          <a:custGeom>
            <a:avLst/>
            <a:gdLst>
              <a:gd name="connsiteX0" fmla="*/ 0 w 7010400"/>
              <a:gd name="connsiteY0" fmla="*/ 0 h 6858000"/>
              <a:gd name="connsiteX1" fmla="*/ 7010400 w 7010400"/>
              <a:gd name="connsiteY1" fmla="*/ 0 h 6858000"/>
              <a:gd name="connsiteX2" fmla="*/ 7010400 w 7010400"/>
              <a:gd name="connsiteY2" fmla="*/ 6858000 h 6858000"/>
              <a:gd name="connsiteX3" fmla="*/ 0 w 7010400"/>
              <a:gd name="connsiteY3" fmla="*/ 6858000 h 6858000"/>
              <a:gd name="connsiteX4" fmla="*/ 0 w 7010400"/>
              <a:gd name="connsiteY4" fmla="*/ 2620396 h 6858000"/>
              <a:gd name="connsiteX5" fmla="*/ 508001 w 7010400"/>
              <a:gd name="connsiteY5" fmla="*/ 2620396 h 6858000"/>
              <a:gd name="connsiteX6" fmla="*/ 508001 w 7010400"/>
              <a:gd name="connsiteY6" fmla="*/ 2239395 h 6858000"/>
              <a:gd name="connsiteX7" fmla="*/ 0 w 7010400"/>
              <a:gd name="connsiteY7" fmla="*/ 223939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00" h="6858000">
                <a:moveTo>
                  <a:pt x="0" y="0"/>
                </a:moveTo>
                <a:lnTo>
                  <a:pt x="7010400" y="0"/>
                </a:lnTo>
                <a:lnTo>
                  <a:pt x="7010400" y="6858000"/>
                </a:lnTo>
                <a:lnTo>
                  <a:pt x="0" y="6858000"/>
                </a:lnTo>
                <a:lnTo>
                  <a:pt x="0" y="2620396"/>
                </a:lnTo>
                <a:lnTo>
                  <a:pt x="508001" y="2620396"/>
                </a:lnTo>
                <a:lnTo>
                  <a:pt x="508001" y="2239395"/>
                </a:lnTo>
                <a:lnTo>
                  <a:pt x="0" y="2239395"/>
                </a:lnTo>
                <a:close/>
              </a:path>
            </a:pathLst>
          </a:custGeom>
          <a:solidFill>
            <a:schemeClr val="tx2"/>
          </a:solidFill>
        </p:spPr>
        <p:txBody>
          <a:bodyPr wrap="square">
            <a:noAutofit/>
          </a:bodyPr>
          <a:lstStyle/>
          <a:p>
            <a:r>
              <a:rPr lang="en-US"/>
              <a:t>Click icon to add picture</a:t>
            </a:r>
          </a:p>
        </p:txBody>
      </p:sp>
      <p:sp>
        <p:nvSpPr>
          <p:cNvPr id="2" name="Date Placeholder 1"/>
          <p:cNvSpPr>
            <a:spLocks noGrp="1"/>
          </p:cNvSpPr>
          <p:nvPr>
            <p:ph type="dt" sz="half" idx="10"/>
          </p:nvPr>
        </p:nvSpPr>
        <p:spPr/>
        <p:txBody>
          <a:bodyPr/>
          <a:lstStyle/>
          <a:p>
            <a:fld id="{4EDE50D6-574B-40AF-946F-D52A04ADE379}" type="datetime1">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
        <p:nvSpPr>
          <p:cNvPr id="12" name="Rectangle 1">
            <a:extLst>
              <a:ext uri="{FF2B5EF4-FFF2-40B4-BE49-F238E27FC236}">
                <a16:creationId xmlns:a16="http://schemas.microsoft.com/office/drawing/2014/main" id="{EF358276-528D-1F4E-804A-4F9FDE93568A}"/>
              </a:ext>
            </a:extLst>
          </p:cNvPr>
          <p:cNvSpPr/>
          <p:nvPr userDrawn="1"/>
        </p:nvSpPr>
        <p:spPr>
          <a:xfrm>
            <a:off x="3505200" y="2239396"/>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5" name="Rectangle 1">
            <a:extLst>
              <a:ext uri="{FF2B5EF4-FFF2-40B4-BE49-F238E27FC236}">
                <a16:creationId xmlns:a16="http://schemas.microsoft.com/office/drawing/2014/main" id="{A6817E56-9BF4-B245-9536-10F7E163D7D9}"/>
              </a:ext>
            </a:extLst>
          </p:cNvPr>
          <p:cNvSpPr/>
          <p:nvPr userDrawn="1"/>
        </p:nvSpPr>
        <p:spPr>
          <a:xfrm>
            <a:off x="435894" y="875830"/>
            <a:ext cx="1905001" cy="2540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a:p>
        </p:txBody>
      </p:sp>
      <p:sp>
        <p:nvSpPr>
          <p:cNvPr id="18" name="Content Placeholder 2">
            <a:extLst>
              <a:ext uri="{FF2B5EF4-FFF2-40B4-BE49-F238E27FC236}">
                <a16:creationId xmlns:a16="http://schemas.microsoft.com/office/drawing/2014/main" id="{A2F758DC-4792-1D42-83A8-ED4E6CD5F7E3}"/>
              </a:ext>
            </a:extLst>
          </p:cNvPr>
          <p:cNvSpPr>
            <a:spLocks noGrp="1"/>
          </p:cNvSpPr>
          <p:nvPr>
            <p:ph sz="half" idx="1"/>
          </p:nvPr>
        </p:nvSpPr>
        <p:spPr>
          <a:xfrm>
            <a:off x="435896" y="2720637"/>
            <a:ext cx="2897412" cy="3634317"/>
          </a:xfrm>
        </p:spPr>
        <p:txBody>
          <a:bodyPr anchor="t">
            <a:normAutofit/>
          </a:bodyPr>
          <a:lstStyle>
            <a:lvl1pPr>
              <a:defRPr sz="1200"/>
            </a:lvl1pPr>
            <a:lvl2pPr>
              <a:defRPr sz="1050"/>
            </a:lvl2pPr>
            <a:lvl3pPr>
              <a:defRPr sz="900"/>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859246A-0674-144E-84D6-29D5891C06F8}"/>
              </a:ext>
            </a:extLst>
          </p:cNvPr>
          <p:cNvSpPr>
            <a:spLocks noGrp="1"/>
          </p:cNvSpPr>
          <p:nvPr>
            <p:ph type="title" hasCustomPrompt="1"/>
          </p:nvPr>
        </p:nvSpPr>
        <p:spPr>
          <a:xfrm>
            <a:off x="435894" y="1304660"/>
            <a:ext cx="2897412" cy="1415976"/>
          </a:xfrm>
        </p:spPr>
        <p:txBody>
          <a:bodyPr anchor="t">
            <a:normAutofit/>
          </a:bodyPr>
          <a:lstStyle>
            <a:lvl1pPr>
              <a:defRPr sz="2550"/>
            </a:lvl1pPr>
          </a:lstStyle>
          <a:p>
            <a:r>
              <a:rPr lang="en-US"/>
              <a:t>Title goes here</a:t>
            </a:r>
          </a:p>
        </p:txBody>
      </p:sp>
    </p:spTree>
    <p:extLst>
      <p:ext uri="{BB962C8B-B14F-4D97-AF65-F5344CB8AC3E}">
        <p14:creationId xmlns:p14="http://schemas.microsoft.com/office/powerpoint/2010/main" val="39467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1">
            <a:extLst>
              <a:ext uri="{FF2B5EF4-FFF2-40B4-BE49-F238E27FC236}">
                <a16:creationId xmlns:a16="http://schemas.microsoft.com/office/drawing/2014/main" id="{360596E6-4DE9-A746-9D39-94401D2B4645}"/>
              </a:ext>
            </a:extLst>
          </p:cNvPr>
          <p:cNvSpPr/>
          <p:nvPr userDrawn="1"/>
        </p:nvSpPr>
        <p:spPr>
          <a:xfrm rot="16200000">
            <a:off x="2555801" y="2404428"/>
            <a:ext cx="1270001" cy="9526"/>
          </a:xfrm>
          <a:prstGeom prst="rect">
            <a:avLst/>
          </a:prstGeom>
          <a:solidFill>
            <a:srgbClr val="111111"/>
          </a:solidFill>
          <a:ln w="12700">
            <a:miter lim="400000"/>
          </a:ln>
        </p:spPr>
        <p:txBody>
          <a:bodyPr lIns="19050" tIns="19050" rIns="19050" bIns="19050" anchor="ctr"/>
          <a:lstStyle/>
          <a:p>
            <a:pPr algn="ctr">
              <a:defRPr sz="3200" spc="0">
                <a:solidFill>
                  <a:srgbClr val="000000"/>
                </a:solidFill>
                <a:latin typeface="Helvetica Light"/>
                <a:ea typeface="Helvetica Light"/>
                <a:cs typeface="Helvetica Light"/>
                <a:sym typeface="Helvetica Light"/>
              </a:defRPr>
            </a:pPr>
            <a:endParaRPr lang="en-US" sz="1200" noProof="0"/>
          </a:p>
        </p:txBody>
      </p:sp>
      <p:sp>
        <p:nvSpPr>
          <p:cNvPr id="14" name="Picture Placeholder 13">
            <a:extLst>
              <a:ext uri="{FF2B5EF4-FFF2-40B4-BE49-F238E27FC236}">
                <a16:creationId xmlns:a16="http://schemas.microsoft.com/office/drawing/2014/main" id="{14FCD294-AF1C-5E4C-A4DA-80CFCFA430D2}"/>
              </a:ext>
            </a:extLst>
          </p:cNvPr>
          <p:cNvSpPr>
            <a:spLocks noGrp="1"/>
          </p:cNvSpPr>
          <p:nvPr>
            <p:ph type="pic" sz="quarter" idx="13"/>
          </p:nvPr>
        </p:nvSpPr>
        <p:spPr>
          <a:xfrm>
            <a:off x="729854" y="917462"/>
            <a:ext cx="1653778" cy="4989627"/>
          </a:xfrm>
          <a:custGeom>
            <a:avLst/>
            <a:gdLst>
              <a:gd name="connsiteX0" fmla="*/ 0 w 2205037"/>
              <a:gd name="connsiteY0" fmla="*/ 0 h 4989627"/>
              <a:gd name="connsiteX1" fmla="*/ 2205037 w 2205037"/>
              <a:gd name="connsiteY1" fmla="*/ 0 h 4989627"/>
              <a:gd name="connsiteX2" fmla="*/ 2205037 w 2205037"/>
              <a:gd name="connsiteY2" fmla="*/ 4989627 h 4989627"/>
              <a:gd name="connsiteX3" fmla="*/ 0 w 2205037"/>
              <a:gd name="connsiteY3" fmla="*/ 4989627 h 4989627"/>
              <a:gd name="connsiteX4" fmla="*/ 0 w 2205037"/>
              <a:gd name="connsiteY4" fmla="*/ 4286290 h 4989627"/>
              <a:gd name="connsiteX5" fmla="*/ 809319 w 2205037"/>
              <a:gd name="connsiteY5" fmla="*/ 4286290 h 4989627"/>
              <a:gd name="connsiteX6" fmla="*/ 809319 w 2205037"/>
              <a:gd name="connsiteY6" fmla="*/ 3905289 h 4989627"/>
              <a:gd name="connsiteX7" fmla="*/ 0 w 2205037"/>
              <a:gd name="connsiteY7" fmla="*/ 3905289 h 49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5037" h="4989627">
                <a:moveTo>
                  <a:pt x="0" y="0"/>
                </a:moveTo>
                <a:lnTo>
                  <a:pt x="2205037" y="0"/>
                </a:lnTo>
                <a:lnTo>
                  <a:pt x="2205037" y="4989627"/>
                </a:lnTo>
                <a:lnTo>
                  <a:pt x="0" y="4989627"/>
                </a:lnTo>
                <a:lnTo>
                  <a:pt x="0" y="4286290"/>
                </a:lnTo>
                <a:lnTo>
                  <a:pt x="809319" y="4286290"/>
                </a:lnTo>
                <a:lnTo>
                  <a:pt x="809319" y="3905289"/>
                </a:lnTo>
                <a:lnTo>
                  <a:pt x="0" y="3905289"/>
                </a:lnTo>
                <a:close/>
              </a:path>
            </a:pathLst>
          </a:custGeom>
          <a:solidFill>
            <a:schemeClr val="tx2"/>
          </a:solidFill>
        </p:spPr>
        <p:txBody>
          <a:bodyPr wrap="square">
            <a:noAutofit/>
          </a:bodyPr>
          <a:lstStyle/>
          <a:p>
            <a:r>
              <a:rPr lang="en-US"/>
              <a:t>Click icon to add picture</a:t>
            </a:r>
          </a:p>
        </p:txBody>
      </p:sp>
      <p:sp>
        <p:nvSpPr>
          <p:cNvPr id="15" name="Rectangle 1">
            <a:extLst>
              <a:ext uri="{FF2B5EF4-FFF2-40B4-BE49-F238E27FC236}">
                <a16:creationId xmlns:a16="http://schemas.microsoft.com/office/drawing/2014/main" id="{8EDF2123-85B2-F547-8D7A-F0273E1E9E85}"/>
              </a:ext>
            </a:extLst>
          </p:cNvPr>
          <p:cNvSpPr/>
          <p:nvPr userDrawn="1"/>
        </p:nvSpPr>
        <p:spPr>
          <a:xfrm>
            <a:off x="573067" y="482459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8" name="Title 1">
            <a:extLst>
              <a:ext uri="{FF2B5EF4-FFF2-40B4-BE49-F238E27FC236}">
                <a16:creationId xmlns:a16="http://schemas.microsoft.com/office/drawing/2014/main" id="{51DA15C9-6722-0B47-897A-7DC9AED35B7C}"/>
              </a:ext>
            </a:extLst>
          </p:cNvPr>
          <p:cNvSpPr>
            <a:spLocks noGrp="1"/>
          </p:cNvSpPr>
          <p:nvPr>
            <p:ph type="title" hasCustomPrompt="1"/>
          </p:nvPr>
        </p:nvSpPr>
        <p:spPr>
          <a:xfrm>
            <a:off x="3186038" y="2945526"/>
            <a:ext cx="2209121" cy="1613201"/>
          </a:xfrm>
        </p:spPr>
        <p:txBody>
          <a:bodyPr lIns="0" tIns="0" rIns="0" bIns="0" anchor="b">
            <a:normAutofit/>
          </a:bodyPr>
          <a:lstStyle>
            <a:lvl1pPr>
              <a:defRPr sz="2550"/>
            </a:lvl1pPr>
          </a:lstStyle>
          <a:p>
            <a:r>
              <a:rPr lang="en-US"/>
              <a:t>TITLE GOES HERE</a:t>
            </a:r>
          </a:p>
        </p:txBody>
      </p:sp>
      <p:sp>
        <p:nvSpPr>
          <p:cNvPr id="22" name="Content Placeholder 20">
            <a:extLst>
              <a:ext uri="{FF2B5EF4-FFF2-40B4-BE49-F238E27FC236}">
                <a16:creationId xmlns:a16="http://schemas.microsoft.com/office/drawing/2014/main" id="{5FFB748F-E999-9A4B-B9D8-B6E1C2AE0134}"/>
              </a:ext>
            </a:extLst>
          </p:cNvPr>
          <p:cNvSpPr>
            <a:spLocks noGrp="1"/>
          </p:cNvSpPr>
          <p:nvPr>
            <p:ph sz="quarter" idx="14"/>
          </p:nvPr>
        </p:nvSpPr>
        <p:spPr>
          <a:xfrm>
            <a:off x="5554267" y="2005014"/>
            <a:ext cx="3382565" cy="402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2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B19122FC-E6B4-4AE5-812E-567E31F9A6BA}"/>
              </a:ext>
            </a:extLst>
          </p:cNvPr>
          <p:cNvSpPr>
            <a:spLocks noGrp="1"/>
          </p:cNvSpPr>
          <p:nvPr>
            <p:ph type="dt" sz="half" idx="10"/>
          </p:nvPr>
        </p:nvSpPr>
        <p:spPr/>
        <p:txBody>
          <a:bodyPr/>
          <a:lstStyle>
            <a:lvl1pPr>
              <a:defRPr/>
            </a:lvl1pPr>
          </a:lstStyle>
          <a:p>
            <a:fld id="{77EB3532-EE34-4179-8746-89B47F1A748F}" type="datetimeFigureOut">
              <a:rPr lang="en-US" altLang="en-US"/>
              <a:pPr/>
              <a:t>2/26/2021</a:t>
            </a:fld>
            <a:endParaRPr lang="en-US" altLang="en-US"/>
          </a:p>
        </p:txBody>
      </p:sp>
      <p:sp>
        <p:nvSpPr>
          <p:cNvPr id="6" name="Footer Placeholder 4">
            <a:extLst>
              <a:ext uri="{FF2B5EF4-FFF2-40B4-BE49-F238E27FC236}">
                <a16:creationId xmlns:a16="http://schemas.microsoft.com/office/drawing/2014/main" id="{39DB0CED-FE45-4B42-8FF5-B73AE31C0B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8DB27A-F020-44A9-BE0E-273152F25204}"/>
              </a:ext>
            </a:extLst>
          </p:cNvPr>
          <p:cNvSpPr>
            <a:spLocks noGrp="1"/>
          </p:cNvSpPr>
          <p:nvPr>
            <p:ph type="sldNum" sz="quarter" idx="12"/>
          </p:nvPr>
        </p:nvSpPr>
        <p:spPr/>
        <p:txBody>
          <a:bodyPr/>
          <a:lstStyle>
            <a:lvl1pPr>
              <a:defRPr/>
            </a:lvl1pPr>
          </a:lstStyle>
          <a:p>
            <a:fld id="{E4E02D0D-59A6-4889-B381-A7BBC710CA4C}" type="slidenum">
              <a:rPr lang="en-US" altLang="en-US"/>
              <a:pPr/>
              <a:t>‹#›</a:t>
            </a:fld>
            <a:endParaRPr lang="en-US" altLang="en-US"/>
          </a:p>
        </p:txBody>
      </p:sp>
    </p:spTree>
    <p:extLst>
      <p:ext uri="{BB962C8B-B14F-4D97-AF65-F5344CB8AC3E}">
        <p14:creationId xmlns:p14="http://schemas.microsoft.com/office/powerpoint/2010/main" val="2256798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
        <p:nvSpPr>
          <p:cNvPr id="5" name="placeholder.jpg">
            <a:extLst>
              <a:ext uri="{FF2B5EF4-FFF2-40B4-BE49-F238E27FC236}">
                <a16:creationId xmlns:a16="http://schemas.microsoft.com/office/drawing/2014/main" id="{D447DA2F-5DA0-834C-9AFA-DC4F7B4ECCDC}"/>
              </a:ext>
            </a:extLst>
          </p:cNvPr>
          <p:cNvSpPr>
            <a:spLocks noGrp="1"/>
          </p:cNvSpPr>
          <p:nvPr>
            <p:ph type="pic" sz="quarter" idx="13"/>
          </p:nvPr>
        </p:nvSpPr>
        <p:spPr>
          <a:xfrm>
            <a:off x="7596231" y="717551"/>
            <a:ext cx="1547701" cy="4953001"/>
          </a:xfrm>
          <a:prstGeom prst="rect">
            <a:avLst/>
          </a:prstGeom>
          <a:solidFill>
            <a:schemeClr val="tx2"/>
          </a:solidFill>
        </p:spPr>
        <p:txBody>
          <a:bodyPr lIns="91439" tIns="45719" rIns="91439" bIns="45719">
            <a:noAutofit/>
          </a:bodyPr>
          <a:lstStyle/>
          <a:p>
            <a:r>
              <a:rPr lang="en-US" noProof="0"/>
              <a:t>Click icon to add picture</a:t>
            </a:r>
          </a:p>
        </p:txBody>
      </p:sp>
      <p:sp>
        <p:nvSpPr>
          <p:cNvPr id="10" name="Picture Placeholder 9">
            <a:extLst>
              <a:ext uri="{FF2B5EF4-FFF2-40B4-BE49-F238E27FC236}">
                <a16:creationId xmlns:a16="http://schemas.microsoft.com/office/drawing/2014/main" id="{0292654E-1088-3C42-A573-2CBF48FA3324}"/>
              </a:ext>
            </a:extLst>
          </p:cNvPr>
          <p:cNvSpPr>
            <a:spLocks noGrp="1"/>
          </p:cNvSpPr>
          <p:nvPr>
            <p:ph type="pic" sz="quarter" idx="14"/>
          </p:nvPr>
        </p:nvSpPr>
        <p:spPr>
          <a:xfrm>
            <a:off x="955843" y="3168650"/>
            <a:ext cx="2525396" cy="3689350"/>
          </a:xfrm>
          <a:custGeom>
            <a:avLst/>
            <a:gdLst>
              <a:gd name="connsiteX0" fmla="*/ 0 w 3367194"/>
              <a:gd name="connsiteY0" fmla="*/ 0 h 3689350"/>
              <a:gd name="connsiteX1" fmla="*/ 3367194 w 3367194"/>
              <a:gd name="connsiteY1" fmla="*/ 0 h 3689350"/>
              <a:gd name="connsiteX2" fmla="*/ 3367194 w 3367194"/>
              <a:gd name="connsiteY2" fmla="*/ 3689350 h 3689350"/>
              <a:gd name="connsiteX3" fmla="*/ 0 w 3367194"/>
              <a:gd name="connsiteY3" fmla="*/ 3689350 h 3689350"/>
              <a:gd name="connsiteX4" fmla="*/ 0 w 3367194"/>
              <a:gd name="connsiteY4" fmla="*/ 2035101 h 3689350"/>
              <a:gd name="connsiteX5" fmla="*/ 508000 w 3367194"/>
              <a:gd name="connsiteY5" fmla="*/ 2035101 h 3689350"/>
              <a:gd name="connsiteX6" fmla="*/ 508000 w 3367194"/>
              <a:gd name="connsiteY6" fmla="*/ 1654100 h 3689350"/>
              <a:gd name="connsiteX7" fmla="*/ 0 w 3367194"/>
              <a:gd name="connsiteY7" fmla="*/ 1654100 h 36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194" h="3689350">
                <a:moveTo>
                  <a:pt x="0" y="0"/>
                </a:moveTo>
                <a:lnTo>
                  <a:pt x="3367194" y="0"/>
                </a:lnTo>
                <a:lnTo>
                  <a:pt x="3367194" y="3689350"/>
                </a:lnTo>
                <a:lnTo>
                  <a:pt x="0" y="3689350"/>
                </a:lnTo>
                <a:lnTo>
                  <a:pt x="0" y="2035101"/>
                </a:lnTo>
                <a:lnTo>
                  <a:pt x="508000" y="2035101"/>
                </a:lnTo>
                <a:lnTo>
                  <a:pt x="508000" y="1654100"/>
                </a:lnTo>
                <a:lnTo>
                  <a:pt x="0" y="1654100"/>
                </a:lnTo>
                <a:close/>
              </a:path>
            </a:pathLst>
          </a:custGeom>
          <a:solidFill>
            <a:schemeClr val="tx2"/>
          </a:solidFill>
        </p:spPr>
        <p:txBody>
          <a:bodyPr wrap="square" lIns="91439" tIns="45719" rIns="91439" bIns="45719">
            <a:noAutofit/>
          </a:bodyPr>
          <a:lstStyle/>
          <a:p>
            <a:r>
              <a:rPr lang="en-US" noProof="0"/>
              <a:t>Click icon to add picture</a:t>
            </a:r>
          </a:p>
        </p:txBody>
      </p:sp>
      <p:sp>
        <p:nvSpPr>
          <p:cNvPr id="7" name="placeholder.jpg">
            <a:extLst>
              <a:ext uri="{FF2B5EF4-FFF2-40B4-BE49-F238E27FC236}">
                <a16:creationId xmlns:a16="http://schemas.microsoft.com/office/drawing/2014/main" id="{098C8554-580A-2442-9906-28A71B624A68}"/>
              </a:ext>
            </a:extLst>
          </p:cNvPr>
          <p:cNvSpPr>
            <a:spLocks noGrp="1"/>
          </p:cNvSpPr>
          <p:nvPr>
            <p:ph type="pic" sz="quarter" idx="15"/>
          </p:nvPr>
        </p:nvSpPr>
        <p:spPr>
          <a:xfrm>
            <a:off x="955843" y="0"/>
            <a:ext cx="2525396" cy="2667000"/>
          </a:xfrm>
          <a:prstGeom prst="rect">
            <a:avLst/>
          </a:prstGeom>
          <a:solidFill>
            <a:schemeClr val="tx2"/>
          </a:solidFill>
        </p:spPr>
        <p:txBody>
          <a:bodyPr lIns="91439" tIns="45719" rIns="91439" bIns="45719">
            <a:noAutofit/>
          </a:bodyPr>
          <a:lstStyle/>
          <a:p>
            <a:r>
              <a:rPr lang="en-US" noProof="0"/>
              <a:t>Click icon to add picture</a:t>
            </a:r>
          </a:p>
        </p:txBody>
      </p:sp>
      <p:sp>
        <p:nvSpPr>
          <p:cNvPr id="11" name="Rectangle 1">
            <a:extLst>
              <a:ext uri="{FF2B5EF4-FFF2-40B4-BE49-F238E27FC236}">
                <a16:creationId xmlns:a16="http://schemas.microsoft.com/office/drawing/2014/main" id="{4DD41584-4B5C-2B41-B712-6810C565BC56}"/>
              </a:ext>
            </a:extLst>
          </p:cNvPr>
          <p:cNvSpPr/>
          <p:nvPr userDrawn="1"/>
        </p:nvSpPr>
        <p:spPr>
          <a:xfrm>
            <a:off x="574842" y="4822751"/>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2" name="Rectangle 1">
            <a:extLst>
              <a:ext uri="{FF2B5EF4-FFF2-40B4-BE49-F238E27FC236}">
                <a16:creationId xmlns:a16="http://schemas.microsoft.com/office/drawing/2014/main" id="{BCFE255A-D792-824C-B7BD-0F53CCBE9393}"/>
              </a:ext>
            </a:extLst>
          </p:cNvPr>
          <p:cNvSpPr/>
          <p:nvPr userDrawn="1"/>
        </p:nvSpPr>
        <p:spPr>
          <a:xfrm>
            <a:off x="7119981" y="2901950"/>
            <a:ext cx="952501" cy="12700"/>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a:p>
        </p:txBody>
      </p:sp>
      <p:sp>
        <p:nvSpPr>
          <p:cNvPr id="13" name="Rectangle 1">
            <a:extLst>
              <a:ext uri="{FF2B5EF4-FFF2-40B4-BE49-F238E27FC236}">
                <a16:creationId xmlns:a16="http://schemas.microsoft.com/office/drawing/2014/main" id="{C5F7BCC5-255A-E040-9CB6-55FC42CEBF16}"/>
              </a:ext>
            </a:extLst>
          </p:cNvPr>
          <p:cNvSpPr/>
          <p:nvPr userDrawn="1"/>
        </p:nvSpPr>
        <p:spPr>
          <a:xfrm rot="16200000">
            <a:off x="2480972" y="227488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a:p>
        </p:txBody>
      </p:sp>
      <p:sp>
        <p:nvSpPr>
          <p:cNvPr id="16" name="Title 1">
            <a:extLst>
              <a:ext uri="{FF2B5EF4-FFF2-40B4-BE49-F238E27FC236}">
                <a16:creationId xmlns:a16="http://schemas.microsoft.com/office/drawing/2014/main" id="{A015DDBE-BC7A-D046-BEA1-79A44722B1F7}"/>
              </a:ext>
            </a:extLst>
          </p:cNvPr>
          <p:cNvSpPr>
            <a:spLocks noGrp="1"/>
          </p:cNvSpPr>
          <p:nvPr>
            <p:ph type="title" hasCustomPrompt="1"/>
          </p:nvPr>
        </p:nvSpPr>
        <p:spPr>
          <a:xfrm>
            <a:off x="4614363" y="3486001"/>
            <a:ext cx="2743743" cy="1613201"/>
          </a:xfrm>
        </p:spPr>
        <p:txBody>
          <a:bodyPr lIns="0" tIns="0" rIns="0" bIns="0" anchor="ctr">
            <a:normAutofit/>
          </a:bodyPr>
          <a:lstStyle>
            <a:lvl1pPr>
              <a:defRPr sz="2550"/>
            </a:lvl1pPr>
          </a:lstStyle>
          <a:p>
            <a:r>
              <a:rPr lang="en-US"/>
              <a:t>TITLE GOES HERE</a:t>
            </a:r>
          </a:p>
        </p:txBody>
      </p:sp>
    </p:spTree>
    <p:extLst>
      <p:ext uri="{BB962C8B-B14F-4D97-AF65-F5344CB8AC3E}">
        <p14:creationId xmlns:p14="http://schemas.microsoft.com/office/powerpoint/2010/main" val="1985252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1">
            <a:extLst>
              <a:ext uri="{FF2B5EF4-FFF2-40B4-BE49-F238E27FC236}">
                <a16:creationId xmlns:a16="http://schemas.microsoft.com/office/drawing/2014/main" id="{D6BDBD8F-0811-E743-8D29-95FBA6111DCA}"/>
              </a:ext>
            </a:extLst>
          </p:cNvPr>
          <p:cNvSpPr/>
          <p:nvPr userDrawn="1"/>
        </p:nvSpPr>
        <p:spPr>
          <a:xfrm>
            <a:off x="3912156" y="-1"/>
            <a:ext cx="5231845" cy="6858001"/>
          </a:xfrm>
          <a:prstGeom prst="rect">
            <a:avLst/>
          </a:prstGeom>
          <a:solidFill>
            <a:schemeClr val="tx2"/>
          </a:solidFill>
          <a:ln w="12700">
            <a:miter lim="400000"/>
          </a:ln>
        </p:spPr>
        <p:txBody>
          <a:bodyPr lIns="19050" tIns="19050" rIns="19050" bIns="19050" anchor="ctr"/>
          <a:lstStyle/>
          <a:p>
            <a:pPr algn="ctr">
              <a:defRPr sz="3200" spc="0">
                <a:solidFill>
                  <a:srgbClr val="FFFFFF"/>
                </a:solidFill>
                <a:latin typeface="Helvetica Light"/>
                <a:ea typeface="Helvetica Light"/>
                <a:cs typeface="Helvetica Light"/>
                <a:sym typeface="Helvetica Light"/>
              </a:defRPr>
            </a:pPr>
            <a:endParaRPr lang="en-US" sz="1200" noProof="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439738" y="294163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3505200" y="60404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1069974" y="4035870"/>
            <a:ext cx="2743743" cy="1613201"/>
          </a:xfrm>
        </p:spPr>
        <p:txBody>
          <a:bodyPr lIns="0" tIns="0" rIns="0" bIns="0" anchor="b">
            <a:normAutofit/>
          </a:bodyPr>
          <a:lstStyle>
            <a:lvl1pPr>
              <a:defRPr sz="2550"/>
            </a:lvl1pPr>
          </a:lstStyle>
          <a:p>
            <a:r>
              <a:rPr lang="en-US"/>
              <a:t>TITLE GOES HERE</a:t>
            </a:r>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4512517" y="878178"/>
            <a:ext cx="4006331" cy="525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21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9E887ACE-210F-4A8A-A033-E24FD239D1BB}"/>
              </a:ext>
            </a:extLst>
          </p:cNvPr>
          <p:cNvSpPr/>
          <p:nvPr userDrawn="1"/>
        </p:nvSpPr>
        <p:spPr>
          <a:xfrm>
            <a:off x="0" y="-1"/>
            <a:ext cx="5231845" cy="6858001"/>
          </a:xfrm>
          <a:prstGeom prst="rect">
            <a:avLst/>
          </a:prstGeom>
          <a:solidFill>
            <a:schemeClr val="tx2"/>
          </a:solidFill>
          <a:ln w="12700">
            <a:miter lim="400000"/>
          </a:ln>
        </p:spPr>
        <p:txBody>
          <a:bodyPr lIns="19050" tIns="19050" rIns="19050" bIns="19050" anchor="ctr"/>
          <a:lstStyle/>
          <a:p>
            <a:pPr algn="ctr">
              <a:defRPr sz="3200" spc="0">
                <a:solidFill>
                  <a:srgbClr val="FFFFFF"/>
                </a:solidFill>
                <a:latin typeface="Helvetica Light"/>
                <a:ea typeface="Helvetica Light"/>
                <a:cs typeface="Helvetica Light"/>
                <a:sym typeface="Helvetica Light"/>
              </a:defRPr>
            </a:pPr>
            <a:endParaRPr lang="en-US" sz="1200" noProof="0"/>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565669" y="878178"/>
            <a:ext cx="4006331" cy="525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4EDE50D6-574B-40AF-946F-D52A04ADE379}" type="datetime1">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5336088" y="294163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4861801" y="60404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5966324" y="4035870"/>
            <a:ext cx="2743743" cy="1613201"/>
          </a:xfrm>
        </p:spPr>
        <p:txBody>
          <a:bodyPr lIns="0" tIns="0" rIns="0" bIns="0" anchor="b">
            <a:normAutofit/>
          </a:bodyPr>
          <a:lstStyle>
            <a:lvl1pPr>
              <a:defRPr sz="2550"/>
            </a:lvl1pPr>
          </a:lstStyle>
          <a:p>
            <a:r>
              <a:rPr lang="en-US"/>
              <a:t>TITLE GOES HERE</a:t>
            </a:r>
          </a:p>
        </p:txBody>
      </p:sp>
    </p:spTree>
    <p:extLst>
      <p:ext uri="{BB962C8B-B14F-4D97-AF65-F5344CB8AC3E}">
        <p14:creationId xmlns:p14="http://schemas.microsoft.com/office/powerpoint/2010/main" val="1938340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2/26/2021</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1">
            <a:extLst>
              <a:ext uri="{FF2B5EF4-FFF2-40B4-BE49-F238E27FC236}">
                <a16:creationId xmlns:a16="http://schemas.microsoft.com/office/drawing/2014/main" id="{B5C4D9A4-C8E3-4644-9D63-86142FA59A02}"/>
              </a:ext>
            </a:extLst>
          </p:cNvPr>
          <p:cNvSpPr/>
          <p:nvPr userDrawn="1"/>
        </p:nvSpPr>
        <p:spPr>
          <a:xfrm>
            <a:off x="714375" y="952500"/>
            <a:ext cx="7715250" cy="4953000"/>
          </a:xfrm>
          <a:prstGeom prst="rect">
            <a:avLst/>
          </a:prstGeom>
          <a:solidFill>
            <a:schemeClr val="tx2"/>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6" name="Rectangle 1">
            <a:extLst>
              <a:ext uri="{FF2B5EF4-FFF2-40B4-BE49-F238E27FC236}">
                <a16:creationId xmlns:a16="http://schemas.microsoft.com/office/drawing/2014/main" id="{7047AEE3-4D24-FE4F-BC8C-1050F33A970F}"/>
              </a:ext>
            </a:extLst>
          </p:cNvPr>
          <p:cNvSpPr/>
          <p:nvPr userDrawn="1"/>
        </p:nvSpPr>
        <p:spPr>
          <a:xfrm rot="16200000">
            <a:off x="3932238" y="1106488"/>
            <a:ext cx="1270000" cy="9525"/>
          </a:xfrm>
          <a:prstGeom prst="rect">
            <a:avLst/>
          </a:prstGeom>
          <a:solidFill>
            <a:srgbClr val="24282B"/>
          </a:solidFill>
          <a:ln w="12700">
            <a:miter lim="400000"/>
          </a:ln>
        </p:spPr>
        <p:txBody>
          <a:bodyPr lIns="19050" tIns="19050" rIns="19050" bIns="19050" anchor="ctr"/>
          <a:lstStyle/>
          <a:p>
            <a:pPr algn="ctr" defTabSz="309563" hangingPunct="0">
              <a:defRPr sz="3200" spc="0">
                <a:solidFill>
                  <a:srgbClr val="0433FF"/>
                </a:solidFill>
                <a:latin typeface="Helvetica Light"/>
                <a:ea typeface="Helvetica Light"/>
                <a:cs typeface="Helvetica Light"/>
                <a:sym typeface="Helvetica Light"/>
              </a:defRPr>
            </a:pPr>
            <a:endParaRPr lang="en-US" sz="1200" kern="0" noProof="0">
              <a:solidFill>
                <a:srgbClr val="0433FF"/>
              </a:solidFill>
              <a:latin typeface="Helvetica Light"/>
              <a:sym typeface="Helvetica Light"/>
            </a:endParaRPr>
          </a:p>
        </p:txBody>
      </p:sp>
      <p:sp>
        <p:nvSpPr>
          <p:cNvPr id="7" name="Rectangle 1">
            <a:extLst>
              <a:ext uri="{FF2B5EF4-FFF2-40B4-BE49-F238E27FC236}">
                <a16:creationId xmlns:a16="http://schemas.microsoft.com/office/drawing/2014/main" id="{2B45386C-7F1B-4D47-959C-DE1A73B407E7}"/>
              </a:ext>
            </a:extLst>
          </p:cNvPr>
          <p:cNvSpPr/>
          <p:nvPr userDrawn="1"/>
        </p:nvSpPr>
        <p:spPr>
          <a:xfrm>
            <a:off x="323850" y="136525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8" name="Rectangle 1">
            <a:extLst>
              <a:ext uri="{FF2B5EF4-FFF2-40B4-BE49-F238E27FC236}">
                <a16:creationId xmlns:a16="http://schemas.microsoft.com/office/drawing/2014/main" id="{FB1C5AC5-B8E6-EC4F-8CB9-43E091C422EF}"/>
              </a:ext>
            </a:extLst>
          </p:cNvPr>
          <p:cNvSpPr/>
          <p:nvPr userDrawn="1"/>
        </p:nvSpPr>
        <p:spPr>
          <a:xfrm>
            <a:off x="8048625" y="506538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1" name="Title 1">
            <a:extLst>
              <a:ext uri="{FF2B5EF4-FFF2-40B4-BE49-F238E27FC236}">
                <a16:creationId xmlns:a16="http://schemas.microsoft.com/office/drawing/2014/main" id="{33ACFFFD-2D44-B943-8B58-CC9B7641E79D}"/>
              </a:ext>
            </a:extLst>
          </p:cNvPr>
          <p:cNvSpPr>
            <a:spLocks noGrp="1"/>
          </p:cNvSpPr>
          <p:nvPr>
            <p:ph type="title" hasCustomPrompt="1"/>
          </p:nvPr>
        </p:nvSpPr>
        <p:spPr>
          <a:xfrm>
            <a:off x="1082676" y="3019275"/>
            <a:ext cx="6978650" cy="1613201"/>
          </a:xfrm>
        </p:spPr>
        <p:txBody>
          <a:bodyPr lIns="0" tIns="0" rIns="0" bIns="0" anchor="ctr">
            <a:normAutofit/>
          </a:bodyPr>
          <a:lstStyle>
            <a:lvl1pPr algn="ctr">
              <a:defRPr sz="2550">
                <a:solidFill>
                  <a:schemeClr val="bg1"/>
                </a:solidFill>
              </a:defRPr>
            </a:lvl1pPr>
          </a:lstStyle>
          <a:p>
            <a:r>
              <a:rPr lang="en-US" noProof="0"/>
              <a:t>TITLE GOES HERE</a:t>
            </a:r>
          </a:p>
        </p:txBody>
      </p:sp>
      <p:sp>
        <p:nvSpPr>
          <p:cNvPr id="13" name="Content Placeholder 13">
            <a:extLst>
              <a:ext uri="{FF2B5EF4-FFF2-40B4-BE49-F238E27FC236}">
                <a16:creationId xmlns:a16="http://schemas.microsoft.com/office/drawing/2014/main" id="{8E96E8CE-45C0-D643-B7F3-08C20CF5F760}"/>
              </a:ext>
            </a:extLst>
          </p:cNvPr>
          <p:cNvSpPr>
            <a:spLocks noGrp="1"/>
          </p:cNvSpPr>
          <p:nvPr>
            <p:ph sz="quarter" idx="21" hasCustomPrompt="1"/>
          </p:nvPr>
        </p:nvSpPr>
        <p:spPr>
          <a:xfrm>
            <a:off x="3328126" y="2348318"/>
            <a:ext cx="2487749" cy="269370"/>
          </a:xfrm>
        </p:spPr>
        <p:txBody>
          <a:bodyPr>
            <a:noAutofit/>
          </a:bodyPr>
          <a:lstStyle>
            <a:lvl1pPr marL="0" indent="0" algn="ctr">
              <a:lnSpc>
                <a:spcPct val="80000"/>
              </a:lnSpc>
              <a:buNone/>
              <a:defRPr sz="1200" cap="all" baseline="0">
                <a:solidFill>
                  <a:schemeClr val="bg1"/>
                </a:solidFill>
                <a:latin typeface="+mj-lt"/>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noProof="0"/>
              <a:t>SUBTITLE GOES HERE</a:t>
            </a:r>
          </a:p>
        </p:txBody>
      </p:sp>
    </p:spTree>
    <p:extLst>
      <p:ext uri="{BB962C8B-B14F-4D97-AF65-F5344CB8AC3E}">
        <p14:creationId xmlns:p14="http://schemas.microsoft.com/office/powerpoint/2010/main" val="2204929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5" name="Rectangle 1">
            <a:extLst>
              <a:ext uri="{FF2B5EF4-FFF2-40B4-BE49-F238E27FC236}">
                <a16:creationId xmlns:a16="http://schemas.microsoft.com/office/drawing/2014/main" id="{F70F810B-4DED-A045-A1D2-7605E821997B}"/>
              </a:ext>
            </a:extLst>
          </p:cNvPr>
          <p:cNvSpPr/>
          <p:nvPr userDrawn="1"/>
        </p:nvSpPr>
        <p:spPr>
          <a:xfrm>
            <a:off x="0" y="4735652"/>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7" name="Title 1">
            <a:extLst>
              <a:ext uri="{FF2B5EF4-FFF2-40B4-BE49-F238E27FC236}">
                <a16:creationId xmlns:a16="http://schemas.microsoft.com/office/drawing/2014/main" id="{3194DD3B-943C-8740-A545-0DA0E5FD2569}"/>
              </a:ext>
            </a:extLst>
          </p:cNvPr>
          <p:cNvSpPr>
            <a:spLocks noGrp="1"/>
          </p:cNvSpPr>
          <p:nvPr>
            <p:ph type="title" hasCustomPrompt="1"/>
          </p:nvPr>
        </p:nvSpPr>
        <p:spPr>
          <a:xfrm>
            <a:off x="1069974" y="4651968"/>
            <a:ext cx="2743743" cy="997102"/>
          </a:xfrm>
        </p:spPr>
        <p:txBody>
          <a:bodyPr lIns="0" tIns="0" rIns="0" bIns="0" anchor="t">
            <a:normAutofit/>
          </a:bodyPr>
          <a:lstStyle>
            <a:lvl1pPr>
              <a:defRPr sz="2550"/>
            </a:lvl1pPr>
          </a:lstStyle>
          <a:p>
            <a:r>
              <a:rPr lang="en-US" noProof="0"/>
              <a:t>TITLE GOES HERE</a:t>
            </a:r>
          </a:p>
        </p:txBody>
      </p:sp>
      <p:sp>
        <p:nvSpPr>
          <p:cNvPr id="18" name="Rectangle 1">
            <a:extLst>
              <a:ext uri="{FF2B5EF4-FFF2-40B4-BE49-F238E27FC236}">
                <a16:creationId xmlns:a16="http://schemas.microsoft.com/office/drawing/2014/main" id="{93D5DD3F-FCDF-5945-9321-0FABA0771516}"/>
              </a:ext>
            </a:extLst>
          </p:cNvPr>
          <p:cNvSpPr/>
          <p:nvPr userDrawn="1"/>
        </p:nvSpPr>
        <p:spPr>
          <a:xfrm rot="16200000">
            <a:off x="3941763" y="2067005"/>
            <a:ext cx="1270000" cy="9526"/>
          </a:xfrm>
          <a:prstGeom prst="rect">
            <a:avLst/>
          </a:prstGeom>
          <a:solidFill>
            <a:srgbClr val="24282B"/>
          </a:solidFill>
          <a:ln w="12700">
            <a:miter lim="400000"/>
          </a:ln>
        </p:spPr>
        <p:txBody>
          <a:bodyPr lIns="19050" tIns="19050" rIns="19050" bIns="19050" anchor="ctr"/>
          <a:lstStyle/>
          <a:p>
            <a:pPr algn="ctr" defTabSz="309563" hangingPunct="0">
              <a:defRPr sz="3200" spc="0">
                <a:solidFill>
                  <a:srgbClr val="0433FF"/>
                </a:solidFill>
                <a:latin typeface="Helvetica Light"/>
                <a:ea typeface="Helvetica Light"/>
                <a:cs typeface="Helvetica Light"/>
                <a:sym typeface="Helvetica Light"/>
              </a:defRPr>
            </a:pPr>
            <a:endParaRPr lang="en-US" sz="1200" kern="0" noProof="0">
              <a:solidFill>
                <a:srgbClr val="0433FF"/>
              </a:solidFill>
              <a:latin typeface="Helvetica Light"/>
              <a:sym typeface="Helvetica Light"/>
            </a:endParaRPr>
          </a:p>
        </p:txBody>
      </p:sp>
      <p:sp>
        <p:nvSpPr>
          <p:cNvPr id="22" name="Text Placeholder 20">
            <a:extLst>
              <a:ext uri="{FF2B5EF4-FFF2-40B4-BE49-F238E27FC236}">
                <a16:creationId xmlns:a16="http://schemas.microsoft.com/office/drawing/2014/main" id="{B8877488-477F-0041-88BE-F780F1C66A10}"/>
              </a:ext>
            </a:extLst>
          </p:cNvPr>
          <p:cNvSpPr>
            <a:spLocks noGrp="1"/>
          </p:cNvSpPr>
          <p:nvPr>
            <p:ph type="body" sz="quarter" idx="14"/>
          </p:nvPr>
        </p:nvSpPr>
        <p:spPr>
          <a:xfrm>
            <a:off x="4962130" y="0"/>
            <a:ext cx="3746102" cy="685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05680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2/26/2021</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927863" y="1260477"/>
            <a:ext cx="2540001" cy="1905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409575" y="520700"/>
            <a:ext cx="3557588"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4572000" y="702156"/>
            <a:ext cx="4572000" cy="740156"/>
          </a:xfrm>
        </p:spPr>
        <p:txBody>
          <a:bodyPr anchor="t">
            <a:normAutofit/>
          </a:bodyPr>
          <a:lstStyle>
            <a:lvl1pPr>
              <a:defRPr sz="2550"/>
            </a:lvl1pPr>
          </a:lstStyle>
          <a:p>
            <a:r>
              <a:rPr lang="en-US" noProof="0"/>
              <a:t>TITLE GOES HERE</a:t>
            </a:r>
          </a:p>
        </p:txBody>
      </p:sp>
    </p:spTree>
    <p:extLst>
      <p:ext uri="{BB962C8B-B14F-4D97-AF65-F5344CB8AC3E}">
        <p14:creationId xmlns:p14="http://schemas.microsoft.com/office/powerpoint/2010/main" val="3924597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2/26/2021</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927863" y="1260477"/>
            <a:ext cx="2540001" cy="1905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409575" y="520700"/>
            <a:ext cx="3557588"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4572000" y="702156"/>
            <a:ext cx="4572000" cy="740156"/>
          </a:xfrm>
        </p:spPr>
        <p:txBody>
          <a:bodyPr anchor="t">
            <a:normAutofit/>
          </a:bodyPr>
          <a:lstStyle>
            <a:lvl1pPr>
              <a:defRPr sz="2550"/>
            </a:lvl1pPr>
          </a:lstStyle>
          <a:p>
            <a:r>
              <a:rPr lang="en-US" noProof="0"/>
              <a:t>TITLE GOES HERE</a:t>
            </a:r>
          </a:p>
        </p:txBody>
      </p:sp>
      <p:sp>
        <p:nvSpPr>
          <p:cNvPr id="9" name="Content Placeholder 8">
            <a:extLst>
              <a:ext uri="{FF2B5EF4-FFF2-40B4-BE49-F238E27FC236}">
                <a16:creationId xmlns:a16="http://schemas.microsoft.com/office/drawing/2014/main" id="{DEE6C881-74AA-8944-AD6A-BA0821ECDCAE}"/>
              </a:ext>
            </a:extLst>
          </p:cNvPr>
          <p:cNvSpPr>
            <a:spLocks noGrp="1"/>
          </p:cNvSpPr>
          <p:nvPr>
            <p:ph sz="quarter" idx="14"/>
          </p:nvPr>
        </p:nvSpPr>
        <p:spPr>
          <a:xfrm>
            <a:off x="4572001" y="1443038"/>
            <a:ext cx="4136231" cy="4894262"/>
          </a:xfrm>
        </p:spPr>
        <p:txBody>
          <a:bodyPr/>
          <a:lstStyle>
            <a:lvl1pPr>
              <a:spcBef>
                <a:spcPts val="750"/>
              </a:spcBef>
              <a:spcAft>
                <a:spcPts val="1125"/>
              </a:spcAft>
              <a:defRPr/>
            </a:lvl1pPr>
            <a:lvl2pPr>
              <a:spcBef>
                <a:spcPts val="750"/>
              </a:spcBef>
              <a:spcAft>
                <a:spcPts val="1125"/>
              </a:spcAft>
              <a:defRPr/>
            </a:lvl2pPr>
            <a:lvl3pPr>
              <a:spcBef>
                <a:spcPts val="750"/>
              </a:spcBef>
              <a:spcAft>
                <a:spcPts val="1125"/>
              </a:spcAft>
              <a:defRPr/>
            </a:lvl3pPr>
            <a:lvl4pPr>
              <a:spcBef>
                <a:spcPts val="750"/>
              </a:spcBef>
              <a:spcAft>
                <a:spcPts val="1125"/>
              </a:spcAft>
              <a:defRPr/>
            </a:lvl4pPr>
            <a:lvl5pPr>
              <a:spcBef>
                <a:spcPts val="750"/>
              </a:spcBef>
              <a:spcAft>
                <a:spcPts val="1125"/>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2344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2D3687-E50A-42A1-84C0-C6D0E51FFC8C}"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21516470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D3687-E50A-42A1-84C0-C6D0E51FFC8C}"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3648238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2D3687-E50A-42A1-84C0-C6D0E51FFC8C}"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633881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867017DE-8C97-4955-B6BE-BBF2E664A000}"/>
              </a:ext>
            </a:extLst>
          </p:cNvPr>
          <p:cNvSpPr>
            <a:spLocks noGrp="1"/>
          </p:cNvSpPr>
          <p:nvPr>
            <p:ph type="dt" sz="half" idx="10"/>
          </p:nvPr>
        </p:nvSpPr>
        <p:spPr/>
        <p:txBody>
          <a:bodyPr/>
          <a:lstStyle>
            <a:lvl1pPr>
              <a:defRPr/>
            </a:lvl1pPr>
          </a:lstStyle>
          <a:p>
            <a:fld id="{33192DDB-9A0D-4DBF-BF40-51681059043F}" type="datetimeFigureOut">
              <a:rPr lang="en-US" altLang="en-US"/>
              <a:pPr/>
              <a:t>2/26/2021</a:t>
            </a:fld>
            <a:endParaRPr lang="en-US" altLang="en-US"/>
          </a:p>
        </p:txBody>
      </p:sp>
      <p:sp>
        <p:nvSpPr>
          <p:cNvPr id="8" name="Footer Placeholder 4">
            <a:extLst>
              <a:ext uri="{FF2B5EF4-FFF2-40B4-BE49-F238E27FC236}">
                <a16:creationId xmlns:a16="http://schemas.microsoft.com/office/drawing/2014/main" id="{8A7EC6D8-CC83-4F4E-8A79-458ED4E690C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912E976-9B08-4922-9A90-E2222B4C8F61}"/>
              </a:ext>
            </a:extLst>
          </p:cNvPr>
          <p:cNvSpPr>
            <a:spLocks noGrp="1"/>
          </p:cNvSpPr>
          <p:nvPr>
            <p:ph type="sldNum" sz="quarter" idx="12"/>
          </p:nvPr>
        </p:nvSpPr>
        <p:spPr/>
        <p:txBody>
          <a:bodyPr/>
          <a:lstStyle>
            <a:lvl1pPr>
              <a:defRPr/>
            </a:lvl1pPr>
          </a:lstStyle>
          <a:p>
            <a:fld id="{B259EFC2-C4FD-41F9-8CDC-FE172398F436}" type="slidenum">
              <a:rPr lang="en-US" altLang="en-US"/>
              <a:pPr/>
              <a:t>‹#›</a:t>
            </a:fld>
            <a:endParaRPr lang="en-US" altLang="en-US"/>
          </a:p>
        </p:txBody>
      </p:sp>
    </p:spTree>
    <p:extLst>
      <p:ext uri="{BB962C8B-B14F-4D97-AF65-F5344CB8AC3E}">
        <p14:creationId xmlns:p14="http://schemas.microsoft.com/office/powerpoint/2010/main" val="640619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2D3687-E50A-42A1-84C0-C6D0E51FFC8C}"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3856288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2D3687-E50A-42A1-84C0-C6D0E51FFC8C}"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356428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2D3687-E50A-42A1-84C0-C6D0E51FFC8C}"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3527744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D3687-E50A-42A1-84C0-C6D0E51FFC8C}"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3331683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D3687-E50A-42A1-84C0-C6D0E51FFC8C}"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1372093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D3687-E50A-42A1-84C0-C6D0E51FFC8C}"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2149020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D3687-E50A-42A1-84C0-C6D0E51FFC8C}"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188436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D3687-E50A-42A1-84C0-C6D0E51FFC8C}"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318935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56D6BF97-9C45-41FF-904C-9AA3CC8C3586}"/>
              </a:ext>
            </a:extLst>
          </p:cNvPr>
          <p:cNvSpPr>
            <a:spLocks noGrp="1"/>
          </p:cNvSpPr>
          <p:nvPr>
            <p:ph type="dt" sz="half" idx="10"/>
          </p:nvPr>
        </p:nvSpPr>
        <p:spPr/>
        <p:txBody>
          <a:bodyPr/>
          <a:lstStyle>
            <a:lvl1pPr>
              <a:defRPr/>
            </a:lvl1pPr>
          </a:lstStyle>
          <a:p>
            <a:fld id="{38E5103A-20CE-4246-99F8-DDF06524F5E9}" type="datetimeFigureOut">
              <a:rPr lang="en-US" altLang="en-US"/>
              <a:pPr/>
              <a:t>2/26/2021</a:t>
            </a:fld>
            <a:endParaRPr lang="en-US" altLang="en-US"/>
          </a:p>
        </p:txBody>
      </p:sp>
      <p:sp>
        <p:nvSpPr>
          <p:cNvPr id="4" name="Footer Placeholder 4">
            <a:extLst>
              <a:ext uri="{FF2B5EF4-FFF2-40B4-BE49-F238E27FC236}">
                <a16:creationId xmlns:a16="http://schemas.microsoft.com/office/drawing/2014/main" id="{04EF1590-7BB1-4AB9-9FFB-EA59A86584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A849183-4369-4703-931A-29328E1F01E8}"/>
              </a:ext>
            </a:extLst>
          </p:cNvPr>
          <p:cNvSpPr>
            <a:spLocks noGrp="1"/>
          </p:cNvSpPr>
          <p:nvPr>
            <p:ph type="sldNum" sz="quarter" idx="12"/>
          </p:nvPr>
        </p:nvSpPr>
        <p:spPr/>
        <p:txBody>
          <a:bodyPr/>
          <a:lstStyle>
            <a:lvl1pPr>
              <a:defRPr/>
            </a:lvl1pPr>
          </a:lstStyle>
          <a:p>
            <a:fld id="{BC26A7E3-FC39-4D2F-8F96-445CBD303AD4}" type="slidenum">
              <a:rPr lang="en-US" altLang="en-US"/>
              <a:pPr/>
              <a:t>‹#›</a:t>
            </a:fld>
            <a:endParaRPr lang="en-US" altLang="en-US"/>
          </a:p>
        </p:txBody>
      </p:sp>
    </p:spTree>
    <p:extLst>
      <p:ext uri="{BB962C8B-B14F-4D97-AF65-F5344CB8AC3E}">
        <p14:creationId xmlns:p14="http://schemas.microsoft.com/office/powerpoint/2010/main" val="254388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CB6A0FC-034D-42BD-8057-6F96366EA77F}"/>
              </a:ext>
            </a:extLst>
          </p:cNvPr>
          <p:cNvSpPr>
            <a:spLocks noGrp="1"/>
          </p:cNvSpPr>
          <p:nvPr>
            <p:ph type="dt" sz="half" idx="10"/>
          </p:nvPr>
        </p:nvSpPr>
        <p:spPr/>
        <p:txBody>
          <a:bodyPr/>
          <a:lstStyle>
            <a:lvl1pPr>
              <a:defRPr/>
            </a:lvl1pPr>
          </a:lstStyle>
          <a:p>
            <a:fld id="{D47F6BBE-ADF7-43D0-8687-517CBFD8C55F}" type="datetimeFigureOut">
              <a:rPr lang="en-US" altLang="en-US"/>
              <a:pPr/>
              <a:t>2/26/2021</a:t>
            </a:fld>
            <a:endParaRPr lang="en-US" altLang="en-US"/>
          </a:p>
        </p:txBody>
      </p:sp>
      <p:sp>
        <p:nvSpPr>
          <p:cNvPr id="3" name="Footer Placeholder 4">
            <a:extLst>
              <a:ext uri="{FF2B5EF4-FFF2-40B4-BE49-F238E27FC236}">
                <a16:creationId xmlns:a16="http://schemas.microsoft.com/office/drawing/2014/main" id="{C6CCD890-1AEB-40F0-A8BC-E80F3DF8B81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62DA4E3-B01F-442C-866D-A2CA9FA25199}"/>
              </a:ext>
            </a:extLst>
          </p:cNvPr>
          <p:cNvSpPr>
            <a:spLocks noGrp="1"/>
          </p:cNvSpPr>
          <p:nvPr>
            <p:ph type="sldNum" sz="quarter" idx="12"/>
          </p:nvPr>
        </p:nvSpPr>
        <p:spPr/>
        <p:txBody>
          <a:bodyPr/>
          <a:lstStyle>
            <a:lvl1pPr>
              <a:defRPr/>
            </a:lvl1pPr>
          </a:lstStyle>
          <a:p>
            <a:fld id="{73BE962F-2809-4D87-8457-30A5318DAE4D}" type="slidenum">
              <a:rPr lang="en-US" altLang="en-US"/>
              <a:pPr/>
              <a:t>‹#›</a:t>
            </a:fld>
            <a:endParaRPr lang="en-US" altLang="en-US"/>
          </a:p>
        </p:txBody>
      </p:sp>
    </p:spTree>
    <p:extLst>
      <p:ext uri="{BB962C8B-B14F-4D97-AF65-F5344CB8AC3E}">
        <p14:creationId xmlns:p14="http://schemas.microsoft.com/office/powerpoint/2010/main" val="375852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293E899C-B642-44EF-BCB0-76234C77CEE8}"/>
              </a:ext>
            </a:extLst>
          </p:cNvPr>
          <p:cNvSpPr>
            <a:spLocks noGrp="1"/>
          </p:cNvSpPr>
          <p:nvPr>
            <p:ph type="dt" sz="half" idx="10"/>
          </p:nvPr>
        </p:nvSpPr>
        <p:spPr/>
        <p:txBody>
          <a:bodyPr/>
          <a:lstStyle>
            <a:lvl1pPr>
              <a:defRPr/>
            </a:lvl1pPr>
          </a:lstStyle>
          <a:p>
            <a:fld id="{E02CA057-71E4-4B62-8FBF-57F0F00D99BA}" type="datetimeFigureOut">
              <a:rPr lang="en-US" altLang="en-US"/>
              <a:pPr/>
              <a:t>2/26/2021</a:t>
            </a:fld>
            <a:endParaRPr lang="en-US" altLang="en-US"/>
          </a:p>
        </p:txBody>
      </p:sp>
      <p:sp>
        <p:nvSpPr>
          <p:cNvPr id="6" name="Footer Placeholder 4">
            <a:extLst>
              <a:ext uri="{FF2B5EF4-FFF2-40B4-BE49-F238E27FC236}">
                <a16:creationId xmlns:a16="http://schemas.microsoft.com/office/drawing/2014/main" id="{2D5512F8-551A-48F2-A896-861E05C7A9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32BE30-41FA-4A97-B61D-BB4AE85F59CD}"/>
              </a:ext>
            </a:extLst>
          </p:cNvPr>
          <p:cNvSpPr>
            <a:spLocks noGrp="1"/>
          </p:cNvSpPr>
          <p:nvPr>
            <p:ph type="sldNum" sz="quarter" idx="12"/>
          </p:nvPr>
        </p:nvSpPr>
        <p:spPr/>
        <p:txBody>
          <a:bodyPr/>
          <a:lstStyle>
            <a:lvl1pPr>
              <a:defRPr/>
            </a:lvl1pPr>
          </a:lstStyle>
          <a:p>
            <a:fld id="{AE074953-9C86-45AC-B751-555D90A0C0FA}" type="slidenum">
              <a:rPr lang="en-US" altLang="en-US"/>
              <a:pPr/>
              <a:t>‹#›</a:t>
            </a:fld>
            <a:endParaRPr lang="en-US" altLang="en-US"/>
          </a:p>
        </p:txBody>
      </p:sp>
    </p:spTree>
    <p:extLst>
      <p:ext uri="{BB962C8B-B14F-4D97-AF65-F5344CB8AC3E}">
        <p14:creationId xmlns:p14="http://schemas.microsoft.com/office/powerpoint/2010/main" val="1382398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25D81AD4-DBC8-4981-A560-DD20FCE6DF3D}"/>
              </a:ext>
            </a:extLst>
          </p:cNvPr>
          <p:cNvSpPr>
            <a:spLocks noGrp="1"/>
          </p:cNvSpPr>
          <p:nvPr>
            <p:ph type="dt" sz="half" idx="10"/>
          </p:nvPr>
        </p:nvSpPr>
        <p:spPr/>
        <p:txBody>
          <a:bodyPr/>
          <a:lstStyle>
            <a:lvl1pPr>
              <a:defRPr/>
            </a:lvl1pPr>
          </a:lstStyle>
          <a:p>
            <a:fld id="{8F92087E-053D-4B41-91AB-ABF94C567472}" type="datetimeFigureOut">
              <a:rPr lang="en-US" altLang="en-US"/>
              <a:pPr/>
              <a:t>2/26/2021</a:t>
            </a:fld>
            <a:endParaRPr lang="en-US" altLang="en-US"/>
          </a:p>
        </p:txBody>
      </p:sp>
      <p:sp>
        <p:nvSpPr>
          <p:cNvPr id="6" name="Footer Placeholder 4">
            <a:extLst>
              <a:ext uri="{FF2B5EF4-FFF2-40B4-BE49-F238E27FC236}">
                <a16:creationId xmlns:a16="http://schemas.microsoft.com/office/drawing/2014/main" id="{69B42B90-ABD6-4AAF-AE36-768C282800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70F5A6-951F-46B9-9766-C3B886F25BB2}"/>
              </a:ext>
            </a:extLst>
          </p:cNvPr>
          <p:cNvSpPr>
            <a:spLocks noGrp="1"/>
          </p:cNvSpPr>
          <p:nvPr>
            <p:ph type="sldNum" sz="quarter" idx="12"/>
          </p:nvPr>
        </p:nvSpPr>
        <p:spPr/>
        <p:txBody>
          <a:bodyPr/>
          <a:lstStyle>
            <a:lvl1pPr>
              <a:defRPr/>
            </a:lvl1pPr>
          </a:lstStyle>
          <a:p>
            <a:fld id="{0921FE8D-B925-4502-B732-F766550D98C9}" type="slidenum">
              <a:rPr lang="en-US" altLang="en-US"/>
              <a:pPr/>
              <a:t>‹#›</a:t>
            </a:fld>
            <a:endParaRPr lang="en-US" altLang="en-US"/>
          </a:p>
        </p:txBody>
      </p:sp>
    </p:spTree>
    <p:extLst>
      <p:ext uri="{BB962C8B-B14F-4D97-AF65-F5344CB8AC3E}">
        <p14:creationId xmlns:p14="http://schemas.microsoft.com/office/powerpoint/2010/main" val="275747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762397-B5D1-4E64-8D5F-9E9F6A31FCE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6764666A-0B1F-48BB-8984-8ACBB3D63D2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60A5D634-70F3-40C0-89EF-AA02106DA93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14A4507-EFE7-4BBD-BB7C-CA9E0528A1EA}" type="datetimeFigureOut">
              <a:rPr lang="en-US" altLang="en-US"/>
              <a:pPr/>
              <a:t>2/26/2021</a:t>
            </a:fld>
            <a:endParaRPr lang="en-US" altLang="en-US"/>
          </a:p>
        </p:txBody>
      </p:sp>
      <p:sp>
        <p:nvSpPr>
          <p:cNvPr id="5" name="Footer Placeholder 4">
            <a:extLst>
              <a:ext uri="{FF2B5EF4-FFF2-40B4-BE49-F238E27FC236}">
                <a16:creationId xmlns:a16="http://schemas.microsoft.com/office/drawing/2014/main" id="{9F1A7447-939B-4692-9A86-78FAEE60C5F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8EF1A5D0-59A5-4A81-BF4A-01FCDAE3624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BBD75B7-816D-41B1-ACB4-58B7C2F1FA0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A93E1-5B9A-40AB-AC69-B59788561EDE}" type="datetimeFigureOut">
              <a:rPr lang="en-US" smtClean="0"/>
              <a:t>2/26/2021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1A41B-4C50-447B-A1D3-2308E3D76AFC}" type="slidenum">
              <a:rPr lang="en-US" smtClean="0"/>
              <a:t>‹#›</a:t>
            </a:fld>
            <a:endParaRPr lang="en-US"/>
          </a:p>
        </p:txBody>
      </p:sp>
    </p:spTree>
    <p:extLst>
      <p:ext uri="{BB962C8B-B14F-4D97-AF65-F5344CB8AC3E}">
        <p14:creationId xmlns:p14="http://schemas.microsoft.com/office/powerpoint/2010/main" val="661140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ED291B17-9318-49DB-B28B-6E5994AE9581}" type="datetime1">
              <a:rPr lang="en-US" smtClean="0"/>
              <a:t>2/26/2021</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9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fld id="{3A98EE3D-8CD1-4C3F-BD1C-C98C9596463C}" type="slidenum">
              <a:rPr lang="en-US" smtClean="0"/>
              <a:t>‹#›</a:t>
            </a:fld>
            <a:endParaRPr lang="en-US"/>
          </a:p>
        </p:txBody>
      </p:sp>
      <p:sp>
        <p:nvSpPr>
          <p:cNvPr id="11" name="Freeform 6" title="Left scallop edge"/>
          <p:cNvSpPr/>
          <p:nvPr/>
        </p:nvSpPr>
        <p:spPr bwMode="auto">
          <a:xfrm>
            <a:off x="0" y="0"/>
            <a:ext cx="664369"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86569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sldNum="0" hdr="0" ftr="0" dt="0"/>
  <p:txStyles>
    <p:titleStyle>
      <a:lvl1pPr algn="l" defTabSz="685800" rtl="0" eaLnBrk="1" latinLnBrk="0" hangingPunct="1">
        <a:lnSpc>
          <a:spcPct val="90000"/>
        </a:lnSpc>
        <a:spcBef>
          <a:spcPct val="0"/>
        </a:spcBef>
        <a:buNone/>
        <a:defRPr sz="3825" kern="1200" cap="all" spc="150" baseline="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D3687-E50A-42A1-84C0-C6D0E51FFC8C}" type="datetimeFigureOut">
              <a:rPr lang="en-US" smtClean="0"/>
              <a:t>2/26/2021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245ED-E5E4-4CB7-9E39-B76339FDF909}" type="slidenum">
              <a:rPr lang="en-US" smtClean="0"/>
              <a:t>‹#›</a:t>
            </a:fld>
            <a:endParaRPr lang="en-US"/>
          </a:p>
        </p:txBody>
      </p:sp>
    </p:spTree>
    <p:extLst>
      <p:ext uri="{BB962C8B-B14F-4D97-AF65-F5344CB8AC3E}">
        <p14:creationId xmlns:p14="http://schemas.microsoft.com/office/powerpoint/2010/main" val="20359275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hyperlink" Target="http://visualgenome.org/pap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irtual classroom background">
            <a:extLst>
              <a:ext uri="{FF2B5EF4-FFF2-40B4-BE49-F238E27FC236}">
                <a16:creationId xmlns:a16="http://schemas.microsoft.com/office/drawing/2014/main" id="{90F78DF8-0823-423E-9FE5-C53F038BA0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8" r="3846"/>
          <a:stretch/>
        </p:blipFill>
        <p:spPr bwMode="auto">
          <a:xfrm>
            <a:off x="-6235" y="168310"/>
            <a:ext cx="9150235" cy="65213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4D44B75-A29E-460B-A604-F60A48C57980}"/>
              </a:ext>
            </a:extLst>
          </p:cNvPr>
          <p:cNvSpPr/>
          <p:nvPr/>
        </p:nvSpPr>
        <p:spPr>
          <a:xfrm>
            <a:off x="4790742" y="872757"/>
            <a:ext cx="1449436" cy="40011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Bradley Hand ITC" panose="03070402050302030203" pitchFamily="66" charset="0"/>
                <a:ea typeface="+mn-ea"/>
                <a:cs typeface="+mn-cs"/>
              </a:rPr>
              <a:t>Main Truth</a:t>
            </a:r>
          </a:p>
        </p:txBody>
      </p:sp>
      <p:sp>
        <p:nvSpPr>
          <p:cNvPr id="8" name="Rectangle 7">
            <a:extLst>
              <a:ext uri="{FF2B5EF4-FFF2-40B4-BE49-F238E27FC236}">
                <a16:creationId xmlns:a16="http://schemas.microsoft.com/office/drawing/2014/main" id="{95488F93-2BA2-47A8-8029-B028B625D8B8}"/>
              </a:ext>
            </a:extLst>
          </p:cNvPr>
          <p:cNvSpPr/>
          <p:nvPr/>
        </p:nvSpPr>
        <p:spPr>
          <a:xfrm>
            <a:off x="2789143" y="1246524"/>
            <a:ext cx="1712521" cy="40011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Bradley Hand ITC" panose="03070402050302030203" pitchFamily="66" charset="0"/>
                <a:ea typeface="+mn-ea"/>
                <a:cs typeface="+mn-cs"/>
              </a:rPr>
              <a:t>Memory Verse</a:t>
            </a:r>
          </a:p>
        </p:txBody>
      </p:sp>
      <p:pic>
        <p:nvPicPr>
          <p:cNvPr id="7" name="Picture 6" descr="A picture containing timeline&#10;&#10;Description automatically generated">
            <a:extLst>
              <a:ext uri="{FF2B5EF4-FFF2-40B4-BE49-F238E27FC236}">
                <a16:creationId xmlns:a16="http://schemas.microsoft.com/office/drawing/2014/main" id="{684A0F42-4682-4334-81C9-F1495068C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6" y="552659"/>
            <a:ext cx="2183960" cy="1537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01663402-EB41-496E-8E55-F7A1A071F80B}"/>
              </a:ext>
            </a:extLst>
          </p:cNvPr>
          <p:cNvSpPr/>
          <p:nvPr/>
        </p:nvSpPr>
        <p:spPr>
          <a:xfrm>
            <a:off x="6973556" y="2090057"/>
            <a:ext cx="2150348" cy="400110"/>
          </a:xfrm>
          <a:prstGeom prst="rect">
            <a:avLst/>
          </a:prstGeom>
          <a:solidFill>
            <a:srgbClr val="B26655"/>
          </a:solidFill>
        </p:spPr>
        <p:style>
          <a:lnRef idx="3">
            <a:schemeClr val="lt1"/>
          </a:lnRef>
          <a:fillRef idx="1">
            <a:schemeClr val="accent2"/>
          </a:fillRef>
          <a:effectRef idx="1">
            <a:schemeClr val="accent2"/>
          </a:effectRef>
          <a:fontRef idx="minor">
            <a:schemeClr val="lt1"/>
          </a:fontRef>
        </p:style>
        <p:txBody>
          <a:bodyPr wrap="square" lIns="91440" tIns="45720" rIns="91440" bIns="45720">
            <a:spAutoFit/>
            <a:scene3d>
              <a:camera prst="perspectiveRight"/>
              <a:lightRig rig="threePt" dir="t"/>
            </a:scene3d>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10160">
                  <a:solidFill>
                    <a:prstClr val="white"/>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Books of the Bible</a:t>
            </a:r>
          </a:p>
        </p:txBody>
      </p:sp>
      <p:pic>
        <p:nvPicPr>
          <p:cNvPr id="3" name="Picture 2" descr="Graphical user interface, application&#10;&#10;Description automatically generated">
            <a:extLst>
              <a:ext uri="{FF2B5EF4-FFF2-40B4-BE49-F238E27FC236}">
                <a16:creationId xmlns:a16="http://schemas.microsoft.com/office/drawing/2014/main" id="{88FB3E62-36CE-4554-9F22-467A28FFED07}"/>
              </a:ext>
            </a:extLst>
          </p:cNvPr>
          <p:cNvPicPr>
            <a:picLocks noChangeAspect="1"/>
          </p:cNvPicPr>
          <p:nvPr/>
        </p:nvPicPr>
        <p:blipFill>
          <a:blip r:embed="rId4"/>
          <a:stretch>
            <a:fillRect/>
          </a:stretch>
        </p:blipFill>
        <p:spPr>
          <a:xfrm>
            <a:off x="4568882" y="1321358"/>
            <a:ext cx="1893156" cy="1421842"/>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5AF8FC5A-D0FA-41CA-A8D2-0D80CCE9EFFC}"/>
              </a:ext>
            </a:extLst>
          </p:cNvPr>
          <p:cNvPicPr>
            <a:picLocks noChangeAspect="1"/>
          </p:cNvPicPr>
          <p:nvPr/>
        </p:nvPicPr>
        <p:blipFill>
          <a:blip r:embed="rId5"/>
          <a:stretch>
            <a:fillRect/>
          </a:stretch>
        </p:blipFill>
        <p:spPr>
          <a:xfrm>
            <a:off x="2789143" y="1857923"/>
            <a:ext cx="1779739" cy="1333878"/>
          </a:xfrm>
          <a:prstGeom prst="rect">
            <a:avLst/>
          </a:prstGeom>
        </p:spPr>
      </p:pic>
    </p:spTree>
    <p:extLst>
      <p:ext uri="{BB962C8B-B14F-4D97-AF65-F5344CB8AC3E}">
        <p14:creationId xmlns:p14="http://schemas.microsoft.com/office/powerpoint/2010/main" val="281693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5091301-B0B5-4AAD-BE35-D4C8EAA43483}"/>
              </a:ext>
            </a:extLst>
          </p:cNvPr>
          <p:cNvSpPr/>
          <p:nvPr/>
        </p:nvSpPr>
        <p:spPr>
          <a:xfrm>
            <a:off x="116795" y="1043309"/>
            <a:ext cx="3941664" cy="5124340"/>
          </a:xfrm>
          <a:prstGeom prst="rect">
            <a:avLst/>
          </a:prstGeom>
        </p:spPr>
        <p:txBody>
          <a:bodyPr vert="horz" lIns="91440" tIns="45720" rIns="91440" bIns="45720" rtlCol="0">
            <a:normAutofit/>
          </a:bodyPr>
          <a:lstStyle/>
          <a:p>
            <a:pPr algn="ctr" defTabSz="914400">
              <a:lnSpc>
                <a:spcPct val="90000"/>
              </a:lnSpc>
              <a:spcAft>
                <a:spcPts val="600"/>
              </a:spcAft>
            </a:pPr>
            <a:r>
              <a:rPr lang="en-US" sz="3600" b="0" cap="none" spc="0">
                <a:ln w="0"/>
                <a:effectLst>
                  <a:outerShdw blurRad="38100" dist="19050" dir="2700000" algn="tl" rotWithShape="0">
                    <a:schemeClr val="dk1">
                      <a:alpha val="40000"/>
                    </a:schemeClr>
                  </a:outerShdw>
                </a:effectLst>
                <a:latin typeface="+mn-lt"/>
                <a:ea typeface="+mn-ea"/>
              </a:rPr>
              <a:t>Romans 3:10-11 </a:t>
            </a:r>
          </a:p>
          <a:p>
            <a:pPr algn="ctr" defTabSz="914400">
              <a:lnSpc>
                <a:spcPct val="90000"/>
              </a:lnSpc>
              <a:spcAft>
                <a:spcPts val="600"/>
              </a:spcAft>
            </a:pPr>
            <a:r>
              <a:rPr lang="en-US" sz="3600" b="0" cap="none" spc="0">
                <a:ln w="0"/>
                <a:effectLst>
                  <a:outerShdw blurRad="38100" dist="19050" dir="2700000" algn="tl" rotWithShape="0">
                    <a:schemeClr val="dk1">
                      <a:alpha val="40000"/>
                    </a:schemeClr>
                  </a:outerShdw>
                </a:effectLst>
                <a:latin typeface="+mn-lt"/>
                <a:ea typeface="+mn-ea"/>
              </a:rPr>
              <a:t>“…As it is written: </a:t>
            </a:r>
          </a:p>
          <a:p>
            <a:pPr algn="ctr" defTabSz="914400">
              <a:lnSpc>
                <a:spcPct val="90000"/>
              </a:lnSpc>
              <a:spcAft>
                <a:spcPts val="600"/>
              </a:spcAft>
            </a:pPr>
            <a:r>
              <a:rPr lang="en-US" sz="3600">
                <a:ln w="0"/>
                <a:effectLst>
                  <a:outerShdw blurRad="38100" dist="19050" dir="2700000" algn="tl" rotWithShape="0">
                    <a:schemeClr val="dk1">
                      <a:alpha val="40000"/>
                    </a:schemeClr>
                  </a:outerShdw>
                </a:effectLst>
                <a:latin typeface="+mn-lt"/>
                <a:ea typeface="+mn-ea"/>
              </a:rPr>
              <a:t>‘None is righteous, </a:t>
            </a:r>
          </a:p>
          <a:p>
            <a:pPr algn="ctr" defTabSz="914400">
              <a:lnSpc>
                <a:spcPct val="90000"/>
              </a:lnSpc>
              <a:spcAft>
                <a:spcPts val="600"/>
              </a:spcAft>
            </a:pPr>
            <a:r>
              <a:rPr lang="en-US" sz="3600" b="0" cap="none" spc="0">
                <a:ln w="0"/>
                <a:effectLst>
                  <a:outerShdw blurRad="38100" dist="19050" dir="2700000" algn="tl" rotWithShape="0">
                    <a:schemeClr val="dk1">
                      <a:alpha val="40000"/>
                    </a:schemeClr>
                  </a:outerShdw>
                </a:effectLst>
                <a:latin typeface="+mn-lt"/>
                <a:ea typeface="+mn-ea"/>
              </a:rPr>
              <a:t>No, not one:</a:t>
            </a:r>
          </a:p>
          <a:p>
            <a:pPr algn="ctr" defTabSz="914400">
              <a:lnSpc>
                <a:spcPct val="90000"/>
              </a:lnSpc>
              <a:spcAft>
                <a:spcPts val="600"/>
              </a:spcAft>
            </a:pPr>
            <a:r>
              <a:rPr lang="en-US" sz="3600">
                <a:ln w="0"/>
                <a:effectLst>
                  <a:outerShdw blurRad="38100" dist="19050" dir="2700000" algn="tl" rotWithShape="0">
                    <a:schemeClr val="dk1">
                      <a:alpha val="40000"/>
                    </a:schemeClr>
                  </a:outerShdw>
                </a:effectLst>
                <a:latin typeface="+mn-lt"/>
                <a:ea typeface="+mn-ea"/>
              </a:rPr>
              <a:t>No one understands;</a:t>
            </a:r>
          </a:p>
          <a:p>
            <a:pPr algn="ctr" defTabSz="914400">
              <a:lnSpc>
                <a:spcPct val="90000"/>
              </a:lnSpc>
              <a:spcAft>
                <a:spcPts val="600"/>
              </a:spcAft>
            </a:pPr>
            <a:r>
              <a:rPr lang="en-US" sz="3600" b="0" cap="none" spc="0">
                <a:ln w="0"/>
                <a:effectLst>
                  <a:outerShdw blurRad="38100" dist="19050" dir="2700000" algn="tl" rotWithShape="0">
                    <a:schemeClr val="dk1">
                      <a:alpha val="40000"/>
                    </a:schemeClr>
                  </a:outerShdw>
                </a:effectLst>
                <a:latin typeface="+mn-lt"/>
                <a:ea typeface="+mn-ea"/>
              </a:rPr>
              <a:t>No one seeks</a:t>
            </a:r>
          </a:p>
          <a:p>
            <a:pPr algn="ctr" defTabSz="914400">
              <a:lnSpc>
                <a:spcPct val="90000"/>
              </a:lnSpc>
              <a:spcAft>
                <a:spcPts val="600"/>
              </a:spcAft>
            </a:pPr>
            <a:r>
              <a:rPr lang="en-US" sz="3600" b="0" cap="none" spc="0">
                <a:ln w="0"/>
                <a:effectLst>
                  <a:outerShdw blurRad="38100" dist="19050" dir="2700000" algn="tl" rotWithShape="0">
                    <a:schemeClr val="dk1">
                      <a:alpha val="40000"/>
                    </a:schemeClr>
                  </a:outerShdw>
                </a:effectLst>
                <a:latin typeface="+mn-lt"/>
                <a:ea typeface="+mn-ea"/>
              </a:rPr>
              <a:t>for </a:t>
            </a:r>
            <a:r>
              <a:rPr lang="en-US" sz="3600">
                <a:ln w="0"/>
                <a:effectLst>
                  <a:outerShdw blurRad="38100" dist="19050" dir="2700000" algn="tl" rotWithShape="0">
                    <a:schemeClr val="dk1">
                      <a:alpha val="40000"/>
                    </a:schemeClr>
                  </a:outerShdw>
                </a:effectLst>
                <a:latin typeface="+mn-lt"/>
                <a:ea typeface="+mn-ea"/>
              </a:rPr>
              <a:t>God….’”</a:t>
            </a:r>
            <a:endParaRPr lang="en-US" sz="3600" b="0" cap="none" spc="0">
              <a:ln w="0"/>
              <a:effectLst>
                <a:outerShdw blurRad="38100" dist="19050" dir="2700000" algn="tl" rotWithShape="0">
                  <a:schemeClr val="dk1">
                    <a:alpha val="40000"/>
                  </a:schemeClr>
                </a:outerShdw>
              </a:effectLst>
              <a:latin typeface="+mn-lt"/>
              <a:ea typeface="+mn-ea"/>
            </a:endParaRPr>
          </a:p>
        </p:txBody>
      </p:sp>
      <p:pic>
        <p:nvPicPr>
          <p:cNvPr id="4" name="Picture 3" descr="A picture containing text, clipart&#10;&#10;Description automatically generated">
            <a:extLst>
              <a:ext uri="{FF2B5EF4-FFF2-40B4-BE49-F238E27FC236}">
                <a16:creationId xmlns:a16="http://schemas.microsoft.com/office/drawing/2014/main" id="{4EAC3679-7B22-4B47-920B-260C5EFEB7B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78" b="99329" l="0" r="99620">
                        <a14:foregroundMark x1="25047" y1="15101" x2="12334" y2="18121"/>
                        <a14:foregroundMark x1="12334" y1="18121" x2="29222" y2="15772"/>
                        <a14:foregroundMark x1="29222" y1="15772" x2="44972" y2="18792"/>
                        <a14:foregroundMark x1="44972" y1="18792" x2="4364" y2="42953"/>
                        <a14:foregroundMark x1="4364" y1="42953" x2="4364" y2="43289"/>
                        <a14:foregroundMark x1="1328" y1="25168" x2="7780" y2="99664"/>
                        <a14:foregroundMark x1="13852" y1="67785" x2="40228" y2="41611"/>
                        <a14:foregroundMark x1="40228" y1="41611" x2="47059" y2="40940"/>
                        <a14:foregroundMark x1="13662" y1="79866" x2="37192" y2="75839"/>
                        <a14:foregroundMark x1="37192" y1="75839" x2="45351" y2="83221"/>
                        <a14:foregroundMark x1="45351" y1="83221" x2="45920" y2="84564"/>
                        <a14:foregroundMark x1="6262" y1="95302" x2="14991" y2="93960"/>
                        <a14:foregroundMark x1="14991" y1="93960" x2="23529" y2="93960"/>
                        <a14:foregroundMark x1="23529" y1="93960" x2="42125" y2="88255"/>
                        <a14:foregroundMark x1="14611" y1="9732" x2="22960" y2="6711"/>
                        <a14:foregroundMark x1="22960" y1="6711" x2="23150" y2="6711"/>
                        <a14:foregroundMark x1="23340" y1="2013" x2="11575" y2="7047"/>
                        <a14:foregroundMark x1="67362" y1="19128" x2="85389" y2="24497"/>
                        <a14:foregroundMark x1="85389" y1="24497" x2="92030" y2="32215"/>
                        <a14:foregroundMark x1="92979" y1="23154" x2="98292" y2="30537"/>
                        <a14:foregroundMark x1="98292" y1="30537" x2="83491" y2="97987"/>
                        <a14:foregroundMark x1="83491" y1="97987" x2="88994" y2="80872"/>
                        <a14:foregroundMark x1="88994" y1="80872" x2="91841" y2="80537"/>
                        <a14:foregroundMark x1="94497" y1="65436" x2="93359" y2="87919"/>
                        <a14:foregroundMark x1="86907" y1="92953" x2="69639" y2="89933"/>
                        <a14:foregroundMark x1="69639" y1="89933" x2="65655" y2="86913"/>
                        <a14:foregroundMark x1="66224" y1="86242" x2="67362" y2="84564"/>
                        <a14:foregroundMark x1="83302" y1="77852" x2="45351" y2="84564"/>
                        <a14:foregroundMark x1="36243" y1="89933" x2="7400" y2="91275"/>
                        <a14:foregroundMark x1="4744" y1="90940" x2="1328" y2="41946"/>
                        <a14:foregroundMark x1="1898" y1="22819" x2="7780" y2="16443"/>
                        <a14:foregroundMark x1="1708" y1="21477" x2="0" y2="23826"/>
                        <a14:foregroundMark x1="61290" y1="90268" x2="70209" y2="86242"/>
                        <a14:foregroundMark x1="70209" y1="86242" x2="75901" y2="86913"/>
                        <a14:foregroundMark x1="42315" y1="93960" x2="51613" y2="97987"/>
                        <a14:foregroundMark x1="51613" y1="97987" x2="56926" y2="97315"/>
                        <a14:foregroundMark x1="59393" y1="88591" x2="71347" y2="87248"/>
                        <a14:foregroundMark x1="57495" y1="92617" x2="57495" y2="98993"/>
                        <a14:foregroundMark x1="58824" y1="90604" x2="88805" y2="98658"/>
                        <a14:foregroundMark x1="89943" y1="92953" x2="99620" y2="90268"/>
                        <a14:foregroundMark x1="96964" y1="85570" x2="93738" y2="99664"/>
                        <a14:foregroundMark x1="93738" y1="99664" x2="93738" y2="99664"/>
                        <a14:foregroundMark x1="28273" y1="4362" x2="37381" y2="4362"/>
                        <a14:foregroundMark x1="37381" y1="4362" x2="49905" y2="17785"/>
                        <a14:foregroundMark x1="97533" y1="79530" x2="98102" y2="64094"/>
                        <a14:foregroundMark x1="98102" y1="64094" x2="98102" y2="64094"/>
                        <a14:foregroundMark x1="52182" y1="11745" x2="59962" y2="4362"/>
                        <a14:foregroundMark x1="59962" y1="4362" x2="60342" y2="4362"/>
                        <a14:foregroundMark x1="60342" y1="4362" x2="69450" y2="1678"/>
                        <a14:foregroundMark x1="69450" y1="1678" x2="72676" y2="2349"/>
                        <a14:foregroundMark x1="99051" y1="24832" x2="99620" y2="51678"/>
                        <a14:foregroundMark x1="99620" y1="51678" x2="97154" y2="60067"/>
                      </a14:backgroundRemoval>
                    </a14:imgEffect>
                  </a14:imgLayer>
                </a14:imgProps>
              </a:ext>
              <a:ext uri="{837473B0-CC2E-450A-ABE3-18F120FF3D39}">
                <a1611:picAttrSrcUrl xmlns:a1611="http://schemas.microsoft.com/office/drawing/2016/11/main" r:id="rId4"/>
              </a:ext>
            </a:extLst>
          </a:blip>
          <a:srcRect l="-1707" r="1709" b="3518"/>
          <a:stretch/>
        </p:blipFill>
        <p:spPr>
          <a:xfrm>
            <a:off x="3422920" y="2910364"/>
            <a:ext cx="5604285" cy="3055043"/>
          </a:xfrm>
          <a:prstGeom prst="rect">
            <a:avLst/>
          </a:prstGeom>
        </p:spPr>
      </p:pic>
      <p:pic>
        <p:nvPicPr>
          <p:cNvPr id="12292" name="Picture 4" descr="Image result for heart black">
            <a:extLst>
              <a:ext uri="{FF2B5EF4-FFF2-40B4-BE49-F238E27FC236}">
                <a16:creationId xmlns:a16="http://schemas.microsoft.com/office/drawing/2014/main" id="{AEDC58DB-A6F7-404C-AC7E-925F29B10DD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6030" t="17027" r="6027" b="13289"/>
          <a:stretch/>
        </p:blipFill>
        <p:spPr bwMode="auto">
          <a:xfrm>
            <a:off x="3422920" y="74351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0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descr="06_Zacchaeus_1024.jpg">
            <a:extLst>
              <a:ext uri="{FF2B5EF4-FFF2-40B4-BE49-F238E27FC236}">
                <a16:creationId xmlns:a16="http://schemas.microsoft.com/office/drawing/2014/main" id="{9DD78F9C-2793-4A3E-9999-9E687907DF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person, person, yellow, standing&#10;&#10;Description automatically generated">
            <a:extLst>
              <a:ext uri="{FF2B5EF4-FFF2-40B4-BE49-F238E27FC236}">
                <a16:creationId xmlns:a16="http://schemas.microsoft.com/office/drawing/2014/main" id="{726A117E-1E8C-4B34-B2B9-4584049CE3E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5480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descr="03_Zacchaeus_1024.jpg">
            <a:extLst>
              <a:ext uri="{FF2B5EF4-FFF2-40B4-BE49-F238E27FC236}">
                <a16:creationId xmlns:a16="http://schemas.microsoft.com/office/drawing/2014/main" id="{0EF1647D-6AF9-465C-AB5A-C361A30D23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3" descr="04_Zacchaeus_1024.jpg">
            <a:extLst>
              <a:ext uri="{FF2B5EF4-FFF2-40B4-BE49-F238E27FC236}">
                <a16:creationId xmlns:a16="http://schemas.microsoft.com/office/drawing/2014/main" id="{20771A0E-B48E-4289-B92A-DE42755791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02_Zacchaeus_1024.jpg">
            <a:extLst>
              <a:ext uri="{FF2B5EF4-FFF2-40B4-BE49-F238E27FC236}">
                <a16:creationId xmlns:a16="http://schemas.microsoft.com/office/drawing/2014/main" id="{8D7752FA-3E32-46D1-869D-0EFBC4D92B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unset, sky, outdoor, sun&#10;&#10;Description automatically generated">
            <a:extLst>
              <a:ext uri="{FF2B5EF4-FFF2-40B4-BE49-F238E27FC236}">
                <a16:creationId xmlns:a16="http://schemas.microsoft.com/office/drawing/2014/main" id="{7E2A7D22-66C0-44F5-98EB-AAA2325A126C}"/>
              </a:ext>
            </a:extLst>
          </p:cNvPr>
          <p:cNvPicPr>
            <a:picLocks noChangeAspect="1"/>
          </p:cNvPicPr>
          <p:nvPr/>
        </p:nvPicPr>
        <p:blipFill rotWithShape="1">
          <a:blip r:embed="rId3"/>
          <a:srcRect t="33567" b="541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Rectangle 1">
            <a:extLst>
              <a:ext uri="{FF2B5EF4-FFF2-40B4-BE49-F238E27FC236}">
                <a16:creationId xmlns:a16="http://schemas.microsoft.com/office/drawing/2014/main" id="{B5D288A5-6C19-46B9-A286-94318FD8C6E6}"/>
              </a:ext>
            </a:extLst>
          </p:cNvPr>
          <p:cNvSpPr/>
          <p:nvPr/>
        </p:nvSpPr>
        <p:spPr>
          <a:xfrm>
            <a:off x="0" y="3752850"/>
            <a:ext cx="9143980" cy="2452687"/>
          </a:xfrm>
          <a:prstGeom prst="rect">
            <a:avLst/>
          </a:prstGeom>
        </p:spPr>
        <p:txBody>
          <a:bodyPr vert="horz" lIns="91440" tIns="45720" rIns="91440" bIns="45720" rtlCol="0" anchor="ctr">
            <a:normAutofit lnSpcReduction="10000"/>
          </a:bodyPr>
          <a:lstStyle/>
          <a:p>
            <a:pPr algn="ctr" defTabSz="914400">
              <a:lnSpc>
                <a:spcPct val="90000"/>
              </a:lnSpc>
              <a:spcAft>
                <a:spcPts val="600"/>
              </a:spcAft>
            </a:pPr>
            <a:r>
              <a:rPr lang="en-US" sz="4000" b="0" cap="none" spc="0">
                <a:ln w="0"/>
                <a:effectLst>
                  <a:outerShdw blurRad="38100" dist="19050" dir="2700000" algn="tl" rotWithShape="0">
                    <a:schemeClr val="dk1">
                      <a:alpha val="40000"/>
                    </a:schemeClr>
                  </a:outerShdw>
                </a:effectLst>
                <a:latin typeface="+mn-lt"/>
                <a:ea typeface="+mn-ea"/>
              </a:rPr>
              <a:t>Romans 5:8</a:t>
            </a:r>
          </a:p>
          <a:p>
            <a:pPr algn="ctr" defTabSz="914400">
              <a:lnSpc>
                <a:spcPct val="90000"/>
              </a:lnSpc>
              <a:spcAft>
                <a:spcPts val="600"/>
              </a:spcAft>
            </a:pPr>
            <a:r>
              <a:rPr lang="en-US" sz="4000">
                <a:ln w="0"/>
                <a:effectLst>
                  <a:outerShdw blurRad="38100" dist="19050" dir="2700000" algn="tl" rotWithShape="0">
                    <a:schemeClr val="dk1">
                      <a:alpha val="40000"/>
                    </a:schemeClr>
                  </a:outerShdw>
                </a:effectLst>
                <a:latin typeface="+mn-lt"/>
                <a:ea typeface="+mn-ea"/>
              </a:rPr>
              <a:t>“But God </a:t>
            </a:r>
            <a:r>
              <a:rPr lang="en-US" sz="4000" err="1">
                <a:ln w="0"/>
                <a:effectLst>
                  <a:outerShdw blurRad="38100" dist="19050" dir="2700000" algn="tl" rotWithShape="0">
                    <a:schemeClr val="dk1">
                      <a:alpha val="40000"/>
                    </a:schemeClr>
                  </a:outerShdw>
                </a:effectLst>
                <a:latin typeface="+mn-lt"/>
                <a:ea typeface="+mn-ea"/>
              </a:rPr>
              <a:t>commendeth</a:t>
            </a:r>
            <a:r>
              <a:rPr lang="en-US" sz="4000">
                <a:ln w="0"/>
                <a:effectLst>
                  <a:outerShdw blurRad="38100" dist="19050" dir="2700000" algn="tl" rotWithShape="0">
                    <a:schemeClr val="dk1">
                      <a:alpha val="40000"/>
                    </a:schemeClr>
                  </a:outerShdw>
                </a:effectLst>
                <a:latin typeface="+mn-lt"/>
                <a:ea typeface="+mn-ea"/>
              </a:rPr>
              <a:t> His love t</a:t>
            </a:r>
            <a:r>
              <a:rPr lang="en-US" sz="4000" b="0" cap="none" spc="0">
                <a:ln w="0"/>
                <a:effectLst>
                  <a:outerShdw blurRad="38100" dist="19050" dir="2700000" algn="tl" rotWithShape="0">
                    <a:schemeClr val="dk1">
                      <a:alpha val="40000"/>
                    </a:schemeClr>
                  </a:outerShdw>
                </a:effectLst>
                <a:latin typeface="+mn-lt"/>
                <a:ea typeface="+mn-ea"/>
              </a:rPr>
              <a:t>oward us,</a:t>
            </a:r>
          </a:p>
          <a:p>
            <a:pPr algn="ctr" defTabSz="914400">
              <a:lnSpc>
                <a:spcPct val="90000"/>
              </a:lnSpc>
              <a:spcAft>
                <a:spcPts val="600"/>
              </a:spcAft>
            </a:pPr>
            <a:r>
              <a:rPr lang="en-US" sz="4000" b="0" cap="none" spc="0">
                <a:ln w="0"/>
                <a:effectLst>
                  <a:outerShdw blurRad="38100" dist="19050" dir="2700000" algn="tl" rotWithShape="0">
                    <a:schemeClr val="dk1">
                      <a:alpha val="40000"/>
                    </a:schemeClr>
                  </a:outerShdw>
                </a:effectLst>
                <a:latin typeface="+mn-lt"/>
                <a:ea typeface="+mn-ea"/>
              </a:rPr>
              <a:t> in that, while we were</a:t>
            </a:r>
          </a:p>
          <a:p>
            <a:pPr algn="ctr" defTabSz="914400">
              <a:lnSpc>
                <a:spcPct val="90000"/>
              </a:lnSpc>
              <a:spcAft>
                <a:spcPts val="600"/>
              </a:spcAft>
            </a:pPr>
            <a:r>
              <a:rPr lang="en-US" sz="4000">
                <a:ln w="0"/>
                <a:effectLst>
                  <a:outerShdw blurRad="38100" dist="19050" dir="2700000" algn="tl" rotWithShape="0">
                    <a:schemeClr val="dk1">
                      <a:alpha val="40000"/>
                    </a:schemeClr>
                  </a:outerShdw>
                </a:effectLst>
                <a:latin typeface="+mn-lt"/>
                <a:ea typeface="+mn-ea"/>
              </a:rPr>
              <a:t>yet sinners, Christ died for us.”</a:t>
            </a:r>
            <a:endParaRPr lang="en-US" sz="4000" b="0" cap="none" spc="0">
              <a:ln w="0"/>
              <a:effectLst>
                <a:outerShdw blurRad="38100" dist="19050" dir="2700000" algn="tl" rotWithShape="0">
                  <a:schemeClr val="dk1">
                    <a:alpha val="40000"/>
                  </a:schemeClr>
                </a:outerShdw>
              </a:effectLst>
              <a:latin typeface="+mn-lt"/>
              <a:ea typeface="+mn-ea"/>
            </a:endParaRPr>
          </a:p>
        </p:txBody>
      </p:sp>
      <p:pic>
        <p:nvPicPr>
          <p:cNvPr id="6" name="Picture 5" descr="A silhouette of a dog in front of a cross at sunset&#10;&#10;Description automatically generated with medium confidence">
            <a:extLst>
              <a:ext uri="{FF2B5EF4-FFF2-40B4-BE49-F238E27FC236}">
                <a16:creationId xmlns:a16="http://schemas.microsoft.com/office/drawing/2014/main" id="{A5AF975B-8BB1-41E1-938E-051CEDE1BAB3}"/>
              </a:ext>
            </a:extLst>
          </p:cNvPr>
          <p:cNvPicPr>
            <a:picLocks noChangeAspect="1"/>
          </p:cNvPicPr>
          <p:nvPr/>
        </p:nvPicPr>
        <p:blipFill rotWithShape="1">
          <a:blip r:embed="rId4"/>
          <a:srcRect l="50000" b="20058"/>
          <a:stretch/>
        </p:blipFill>
        <p:spPr>
          <a:xfrm flipH="1">
            <a:off x="88604" y="652463"/>
            <a:ext cx="2282456" cy="2736957"/>
          </a:xfrm>
          <a:prstGeom prst="rect">
            <a:avLst/>
          </a:prstGeom>
          <a:effectLst>
            <a:softEdge rad="635000"/>
          </a:effectLst>
        </p:spPr>
      </p:pic>
    </p:spTree>
    <p:extLst>
      <p:ext uri="{BB962C8B-B14F-4D97-AF65-F5344CB8AC3E}">
        <p14:creationId xmlns:p14="http://schemas.microsoft.com/office/powerpoint/2010/main" val="1276539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02_Zacchaeus_1024.jpg">
            <a:extLst>
              <a:ext uri="{FF2B5EF4-FFF2-40B4-BE49-F238E27FC236}">
                <a16:creationId xmlns:a16="http://schemas.microsoft.com/office/drawing/2014/main" id="{8D7752FA-3E32-46D1-869D-0EFBC4D92B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37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05_Zacchaeus_1024.jpg">
            <a:extLst>
              <a:ext uri="{FF2B5EF4-FFF2-40B4-BE49-F238E27FC236}">
                <a16:creationId xmlns:a16="http://schemas.microsoft.com/office/drawing/2014/main" id="{898D4B4F-52E9-420F-9750-89ECD2E41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peech Bubble: Rectangle with Corners Rounded 1">
            <a:extLst>
              <a:ext uri="{FF2B5EF4-FFF2-40B4-BE49-F238E27FC236}">
                <a16:creationId xmlns:a16="http://schemas.microsoft.com/office/drawing/2014/main" id="{839B66A0-558E-41C5-800E-01846D4363CF}"/>
              </a:ext>
            </a:extLst>
          </p:cNvPr>
          <p:cNvSpPr/>
          <p:nvPr/>
        </p:nvSpPr>
        <p:spPr>
          <a:xfrm>
            <a:off x="4189227" y="4905163"/>
            <a:ext cx="3785191" cy="510778"/>
          </a:xfrm>
          <a:prstGeom prst="wedgeRoundRectCallout">
            <a:avLst>
              <a:gd name="adj1" fmla="val -90198"/>
              <a:gd name="adj2" fmla="val -88860"/>
              <a:gd name="adj3" fmla="val 16667"/>
            </a:avLst>
          </a:prstGeom>
          <a:solidFill>
            <a:srgbClr val="FAF370"/>
          </a:solidFill>
        </p:spPr>
        <p:txBody>
          <a:bodyPr wrap="square" lIns="91440" tIns="45720" rIns="91440" bIns="45720">
            <a:spAutoFit/>
          </a:bodyPr>
          <a:lstStyle/>
          <a:p>
            <a:pPr algn="ctr"/>
            <a:r>
              <a:rPr lang="en-US" sz="2400" b="0" cap="none" spc="0">
                <a:ln w="0"/>
                <a:solidFill>
                  <a:schemeClr val="tx1"/>
                </a:solidFill>
                <a:effectLst>
                  <a:outerShdw blurRad="38100" dist="19050" dir="2700000" algn="tl" rotWithShape="0">
                    <a:schemeClr val="dk1">
                      <a:alpha val="40000"/>
                    </a:schemeClr>
                  </a:outerShdw>
                </a:effectLst>
              </a:rPr>
              <a:t>Zacchaeus, come down</a:t>
            </a:r>
            <a:r>
              <a:rPr lang="en-US" sz="2400">
                <a:ln w="0"/>
                <a:effectLst>
                  <a:outerShdw blurRad="38100" dist="19050" dir="2700000" algn="tl" rotWithShape="0">
                    <a:schemeClr val="dk1">
                      <a:alpha val="40000"/>
                    </a:schemeClr>
                  </a:outerShdw>
                </a:effectLst>
              </a:rPr>
              <a:t>!</a:t>
            </a:r>
            <a:endParaRPr lang="en-US" sz="2400" b="0" cap="none" spc="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07_Zacchaeus_1024.jpg">
            <a:extLst>
              <a:ext uri="{FF2B5EF4-FFF2-40B4-BE49-F238E27FC236}">
                <a16:creationId xmlns:a16="http://schemas.microsoft.com/office/drawing/2014/main" id="{8ADDF06C-98F0-4648-B7A8-BDBA31466A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Rectangle with Corners Rounded 2">
            <a:extLst>
              <a:ext uri="{FF2B5EF4-FFF2-40B4-BE49-F238E27FC236}">
                <a16:creationId xmlns:a16="http://schemas.microsoft.com/office/drawing/2014/main" id="{08503850-6395-45B9-ADF6-9547AE5F88B4}"/>
              </a:ext>
            </a:extLst>
          </p:cNvPr>
          <p:cNvSpPr/>
          <p:nvPr/>
        </p:nvSpPr>
        <p:spPr>
          <a:xfrm>
            <a:off x="5284381" y="3014330"/>
            <a:ext cx="3785191" cy="2145268"/>
          </a:xfrm>
          <a:prstGeom prst="wedgeRoundRectCallout">
            <a:avLst>
              <a:gd name="adj1" fmla="val 17666"/>
              <a:gd name="adj2" fmla="val -103467"/>
              <a:gd name="adj3" fmla="val 16667"/>
            </a:avLst>
          </a:prstGeom>
          <a:solidFill>
            <a:srgbClr val="FAF370"/>
          </a:solidFill>
        </p:spPr>
        <p:txBody>
          <a:bodyPr wrap="square" lIns="91440" tIns="45720" rIns="91440" bIns="45720">
            <a:spAutoFit/>
          </a:bodyPr>
          <a:lstStyle/>
          <a:p>
            <a:pPr algn="ctr"/>
            <a:r>
              <a:rPr lang="en-US" sz="2400" b="0" cap="none" spc="0">
                <a:ln w="0"/>
                <a:solidFill>
                  <a:schemeClr val="tx1"/>
                </a:solidFill>
                <a:effectLst>
                  <a:outerShdw blurRad="38100" dist="19050" dir="2700000" algn="tl" rotWithShape="0">
                    <a:schemeClr val="dk1">
                      <a:alpha val="40000"/>
                    </a:schemeClr>
                  </a:outerShdw>
                </a:effectLst>
              </a:rPr>
              <a:t>I am going to give half of everything I own to the poor…</a:t>
            </a:r>
          </a:p>
          <a:p>
            <a:pPr algn="ctr"/>
            <a:r>
              <a:rPr lang="en-US" sz="2400">
                <a:ln w="0"/>
                <a:effectLst>
                  <a:outerShdw blurRad="38100" dist="19050" dir="2700000" algn="tl" rotWithShape="0">
                    <a:schemeClr val="dk1">
                      <a:alpha val="40000"/>
                    </a:schemeClr>
                  </a:outerShdw>
                </a:effectLst>
              </a:rPr>
              <a:t>If I have cheated anyone, I will pay back 4 times…</a:t>
            </a:r>
            <a:endParaRPr lang="en-US" sz="2400" b="0" cap="none" spc="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7227"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675"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children smiling&#10;&#10;Description automatically generated with medium confidence">
            <a:extLst>
              <a:ext uri="{FF2B5EF4-FFF2-40B4-BE49-F238E27FC236}">
                <a16:creationId xmlns:a16="http://schemas.microsoft.com/office/drawing/2014/main" id="{B60D68D8-A64E-42CA-AF24-253FF00B8703}"/>
              </a:ext>
            </a:extLst>
          </p:cNvPr>
          <p:cNvPicPr>
            <a:picLocks noChangeAspect="1"/>
          </p:cNvPicPr>
          <p:nvPr/>
        </p:nvPicPr>
        <p:blipFill rotWithShape="1">
          <a:blip r:embed="rId2"/>
          <a:srcRect l="15729" r="22982" b="3"/>
          <a:stretch/>
        </p:blipFill>
        <p:spPr>
          <a:xfrm>
            <a:off x="432183" y="1014079"/>
            <a:ext cx="4221013" cy="4596971"/>
          </a:xfrm>
          <a:prstGeom prst="rect">
            <a:avLst/>
          </a:prstGeom>
        </p:spPr>
      </p:pic>
      <p:sp>
        <p:nvSpPr>
          <p:cNvPr id="43" name="Rectangle 4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5833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23D85A-B872-457D-A47B-2C4C0046F13F}"/>
              </a:ext>
            </a:extLst>
          </p:cNvPr>
          <p:cNvSpPr/>
          <p:nvPr/>
        </p:nvSpPr>
        <p:spPr>
          <a:xfrm>
            <a:off x="5070913" y="354959"/>
            <a:ext cx="3640904" cy="5915212"/>
          </a:xfrm>
          <a:prstGeom prst="rect">
            <a:avLst/>
          </a:prstGeom>
          <a:solidFill>
            <a:srgbClr val="FFFFFF"/>
          </a:solidFill>
        </p:spPr>
        <p:txBody>
          <a:bodyPr vert="horz" lIns="91440" tIns="45720" rIns="91440" bIns="45720" rtlCol="0" anchor="ctr">
            <a:normAutofit/>
          </a:bodyPr>
          <a:lstStyle/>
          <a:p>
            <a:pPr algn="ctr" defTabSz="914400">
              <a:lnSpc>
                <a:spcPct val="90000"/>
              </a:lnSpc>
              <a:spcAft>
                <a:spcPts val="600"/>
              </a:spcAft>
            </a:pPr>
            <a:r>
              <a:rPr lang="en-US" sz="5400" b="0" cap="none" spc="0">
                <a:ln w="0"/>
                <a:effectLst>
                  <a:outerShdw blurRad="38100" dist="19050" dir="2700000" algn="tl" rotWithShape="0">
                    <a:schemeClr val="dk1">
                      <a:alpha val="40000"/>
                    </a:schemeClr>
                  </a:outerShdw>
                </a:effectLst>
                <a:latin typeface="+mn-lt"/>
                <a:ea typeface="+mn-ea"/>
              </a:rPr>
              <a:t>Your life should show</a:t>
            </a:r>
          </a:p>
          <a:p>
            <a:pPr algn="ctr" defTabSz="914400">
              <a:lnSpc>
                <a:spcPct val="90000"/>
              </a:lnSpc>
              <a:spcAft>
                <a:spcPts val="600"/>
              </a:spcAft>
            </a:pPr>
            <a:r>
              <a:rPr lang="en-US" sz="5400" b="0" cap="none" spc="0">
                <a:ln w="0"/>
                <a:effectLst>
                  <a:outerShdw blurRad="38100" dist="19050" dir="2700000" algn="tl" rotWithShape="0">
                    <a:schemeClr val="dk1">
                      <a:alpha val="40000"/>
                    </a:schemeClr>
                  </a:outerShdw>
                </a:effectLst>
                <a:latin typeface="+mn-lt"/>
                <a:ea typeface="+mn-ea"/>
              </a:rPr>
              <a:t>that you have been changed</a:t>
            </a:r>
          </a:p>
        </p:txBody>
      </p:sp>
      <p:sp>
        <p:nvSpPr>
          <p:cNvPr id="45" name="Rectangle 4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65301"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406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DE64"/>
        </a:solidFill>
        <a:effectLst/>
      </p:bgPr>
    </p:bg>
    <p:spTree>
      <p:nvGrpSpPr>
        <p:cNvPr id="1" name=""/>
        <p:cNvGrpSpPr/>
        <p:nvPr/>
      </p:nvGrpSpPr>
      <p:grpSpPr>
        <a:xfrm>
          <a:off x="0" y="0"/>
          <a:ext cx="0" cy="0"/>
          <a:chOff x="0" y="0"/>
          <a:chExt cx="0" cy="0"/>
        </a:xfrm>
      </p:grpSpPr>
      <p:pic>
        <p:nvPicPr>
          <p:cNvPr id="2" name="Intro Video for Clubs 2020">
            <a:hlinkClick r:id="" action="ppaction://media"/>
            <a:extLst>
              <a:ext uri="{FF2B5EF4-FFF2-40B4-BE49-F238E27FC236}">
                <a16:creationId xmlns:a16="http://schemas.microsoft.com/office/drawing/2014/main" id="{42FB6A37-B8DC-42EE-990C-322B703CBE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0441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with low confidence">
            <a:extLst>
              <a:ext uri="{FF2B5EF4-FFF2-40B4-BE49-F238E27FC236}">
                <a16:creationId xmlns:a16="http://schemas.microsoft.com/office/drawing/2014/main" id="{95B9FF04-412E-4AFE-99C4-72B3385CFBCE}"/>
              </a:ext>
            </a:extLst>
          </p:cNvPr>
          <p:cNvPicPr>
            <a:picLocks noChangeAspect="1"/>
          </p:cNvPicPr>
          <p:nvPr/>
        </p:nvPicPr>
        <p:blipFill rotWithShape="1">
          <a:blip r:embed="rId2"/>
          <a:srcRect l="11000" r="-1" b="-1"/>
          <a:stretch/>
        </p:blipFill>
        <p:spPr>
          <a:xfrm>
            <a:off x="20" y="10"/>
            <a:ext cx="9143979"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8"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4C62DB-1613-4BEF-A4D6-EB4D70E32610}"/>
              </a:ext>
            </a:extLst>
          </p:cNvPr>
          <p:cNvSpPr/>
          <p:nvPr/>
        </p:nvSpPr>
        <p:spPr>
          <a:xfrm>
            <a:off x="255913" y="1850066"/>
            <a:ext cx="3444765" cy="4474426"/>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3200" b="0" cap="none" spc="0" dirty="0">
                <a:ln w="0"/>
                <a:effectLst>
                  <a:outerShdw blurRad="38100" dist="19050" dir="2700000" algn="tl" rotWithShape="0">
                    <a:schemeClr val="dk1">
                      <a:alpha val="40000"/>
                    </a:schemeClr>
                  </a:outerShdw>
                </a:effectLst>
                <a:latin typeface="+mn-lt"/>
                <a:ea typeface="+mn-ea"/>
              </a:rPr>
              <a:t>2 Cor. 5:17</a:t>
            </a:r>
          </a:p>
          <a:p>
            <a:pPr algn="ctr" defTabSz="914400">
              <a:lnSpc>
                <a:spcPct val="90000"/>
              </a:lnSpc>
              <a:spcAft>
                <a:spcPts val="600"/>
              </a:spcAft>
            </a:pPr>
            <a:r>
              <a:rPr lang="en-US" sz="3200" dirty="0">
                <a:ln w="0"/>
                <a:effectLst>
                  <a:outerShdw blurRad="38100" dist="19050" dir="2700000" algn="tl" rotWithShape="0">
                    <a:schemeClr val="dk1">
                      <a:alpha val="40000"/>
                    </a:schemeClr>
                  </a:outerShdw>
                </a:effectLst>
                <a:latin typeface="+mn-lt"/>
                <a:ea typeface="+mn-ea"/>
              </a:rPr>
              <a:t>“Therefore if any man be in Christ, </a:t>
            </a:r>
          </a:p>
          <a:p>
            <a:pPr algn="ctr" defTabSz="914400">
              <a:lnSpc>
                <a:spcPct val="90000"/>
              </a:lnSpc>
              <a:spcAft>
                <a:spcPts val="600"/>
              </a:spcAft>
            </a:pPr>
            <a:r>
              <a:rPr lang="en-US" sz="3200" dirty="0">
                <a:ln w="0"/>
                <a:effectLst>
                  <a:outerShdw blurRad="38100" dist="19050" dir="2700000" algn="tl" rotWithShape="0">
                    <a:schemeClr val="dk1">
                      <a:alpha val="40000"/>
                    </a:schemeClr>
                  </a:outerShdw>
                </a:effectLst>
                <a:latin typeface="+mn-lt"/>
                <a:ea typeface="+mn-ea"/>
              </a:rPr>
              <a:t>he is a new creature; </a:t>
            </a:r>
          </a:p>
          <a:p>
            <a:pPr algn="ctr" defTabSz="914400">
              <a:lnSpc>
                <a:spcPct val="90000"/>
              </a:lnSpc>
              <a:spcAft>
                <a:spcPts val="600"/>
              </a:spcAft>
            </a:pPr>
            <a:r>
              <a:rPr lang="en-US" sz="3200" dirty="0">
                <a:ln w="0"/>
                <a:effectLst>
                  <a:outerShdw blurRad="38100" dist="19050" dir="2700000" algn="tl" rotWithShape="0">
                    <a:schemeClr val="dk1">
                      <a:alpha val="40000"/>
                    </a:schemeClr>
                  </a:outerShdw>
                </a:effectLst>
                <a:latin typeface="+mn-lt"/>
                <a:ea typeface="+mn-ea"/>
              </a:rPr>
              <a:t>old things are passed away;</a:t>
            </a:r>
          </a:p>
          <a:p>
            <a:pPr algn="ctr" defTabSz="914400">
              <a:lnSpc>
                <a:spcPct val="90000"/>
              </a:lnSpc>
              <a:spcAft>
                <a:spcPts val="600"/>
              </a:spcAft>
            </a:pPr>
            <a:r>
              <a:rPr lang="en-US" sz="3200" dirty="0">
                <a:ln w="0"/>
                <a:effectLst>
                  <a:outerShdw blurRad="38100" dist="19050" dir="2700000" algn="tl" rotWithShape="0">
                    <a:schemeClr val="dk1">
                      <a:alpha val="40000"/>
                    </a:schemeClr>
                  </a:outerShdw>
                </a:effectLst>
                <a:latin typeface="+mn-lt"/>
                <a:ea typeface="+mn-ea"/>
              </a:rPr>
              <a:t>behold, all things are become new.”</a:t>
            </a:r>
            <a:endParaRPr lang="en-US" sz="3200" b="0" cap="none" spc="0" dirty="0">
              <a:ln w="0"/>
              <a:effectLst>
                <a:outerShdw blurRad="38100" dist="19050" dir="2700000" algn="tl" rotWithShape="0">
                  <a:schemeClr val="dk1">
                    <a:alpha val="40000"/>
                  </a:schemeClr>
                </a:outerShdw>
              </a:effectLst>
              <a:latin typeface="+mn-lt"/>
              <a:ea typeface="+mn-ea"/>
            </a:endParaRPr>
          </a:p>
        </p:txBody>
      </p:sp>
    </p:spTree>
    <p:extLst>
      <p:ext uri="{BB962C8B-B14F-4D97-AF65-F5344CB8AC3E}">
        <p14:creationId xmlns:p14="http://schemas.microsoft.com/office/powerpoint/2010/main" val="870638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descr="08_Zacchaeus_1024.jpg">
            <a:extLst>
              <a:ext uri="{FF2B5EF4-FFF2-40B4-BE49-F238E27FC236}">
                <a16:creationId xmlns:a16="http://schemas.microsoft.com/office/drawing/2014/main" id="{9F7B7BC2-2ACD-401A-8FF9-A60C445250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Rectangle with Corners Rounded 2">
            <a:extLst>
              <a:ext uri="{FF2B5EF4-FFF2-40B4-BE49-F238E27FC236}">
                <a16:creationId xmlns:a16="http://schemas.microsoft.com/office/drawing/2014/main" id="{F5F83793-90B3-48BB-A284-A1D6D98B9C96}"/>
              </a:ext>
            </a:extLst>
          </p:cNvPr>
          <p:cNvSpPr/>
          <p:nvPr/>
        </p:nvSpPr>
        <p:spPr>
          <a:xfrm>
            <a:off x="2514892" y="4033360"/>
            <a:ext cx="4284922" cy="2145268"/>
          </a:xfrm>
          <a:prstGeom prst="wedgeRoundRectCallout">
            <a:avLst>
              <a:gd name="adj1" fmla="val -20601"/>
              <a:gd name="adj2" fmla="val -153100"/>
              <a:gd name="adj3" fmla="val 16667"/>
            </a:avLst>
          </a:prstGeom>
          <a:solidFill>
            <a:srgbClr val="FAF370"/>
          </a:solidFill>
        </p:spPr>
        <p:txBody>
          <a:bodyPr wrap="square" lIns="91440" tIns="45720" rIns="91440" bIns="45720" anchor="t">
            <a:spAutoFit/>
          </a:bodyPr>
          <a:lstStyle/>
          <a:p>
            <a:pPr algn="ctr"/>
            <a:r>
              <a:rPr lang="en-US" sz="2400" b="0" cap="none" spc="0">
                <a:ln w="0"/>
                <a:effectLst>
                  <a:outerShdw blurRad="38100" dist="19050" dir="2700000" algn="tl" rotWithShape="0">
                    <a:schemeClr val="dk1">
                      <a:alpha val="40000"/>
                    </a:schemeClr>
                  </a:outerShdw>
                </a:effectLst>
                <a:latin typeface="Calibri"/>
                <a:ea typeface="MS PGothic"/>
                <a:cs typeface="Calibri"/>
              </a:rPr>
              <a:t>Today, salvation has come</a:t>
            </a:r>
          </a:p>
          <a:p>
            <a:pPr algn="ctr"/>
            <a:r>
              <a:rPr lang="en-US" sz="2400" b="0" cap="none" spc="0">
                <a:ln w="0"/>
                <a:solidFill>
                  <a:schemeClr val="tx1"/>
                </a:solidFill>
                <a:effectLst>
                  <a:outerShdw blurRad="38100" dist="19050" dir="2700000" algn="tl" rotWithShape="0">
                    <a:schemeClr val="dk1">
                      <a:alpha val="40000"/>
                    </a:schemeClr>
                  </a:outerShdw>
                </a:effectLst>
              </a:rPr>
              <a:t> to this house, </a:t>
            </a:r>
          </a:p>
          <a:p>
            <a:pPr algn="ctr"/>
            <a:r>
              <a:rPr lang="en-US" sz="2400">
                <a:ln w="0"/>
                <a:effectLst>
                  <a:outerShdw blurRad="38100" dist="19050" dir="2700000" algn="tl" rotWithShape="0">
                    <a:schemeClr val="dk1">
                      <a:alpha val="40000"/>
                    </a:schemeClr>
                  </a:outerShdw>
                </a:effectLst>
              </a:rPr>
              <a:t>For the Son of Man (JESUS) came to seek and </a:t>
            </a:r>
          </a:p>
          <a:p>
            <a:pPr algn="ctr"/>
            <a:r>
              <a:rPr lang="en-US" sz="2400">
                <a:ln w="0"/>
                <a:effectLst>
                  <a:outerShdw blurRad="38100" dist="19050" dir="2700000" algn="tl" rotWithShape="0">
                    <a:schemeClr val="dk1">
                      <a:alpha val="40000"/>
                    </a:schemeClr>
                  </a:outerShdw>
                </a:effectLst>
              </a:rPr>
              <a:t>to save the lost. </a:t>
            </a:r>
            <a:endParaRPr lang="en-US" sz="2400" b="0" cap="none" spc="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A1A6F78-C919-46F0-9B0A-2ED388861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10268" y="-2598963"/>
            <a:ext cx="7223503" cy="12071427"/>
          </a:xfrm>
          <a:prstGeom prst="rect">
            <a:avLst/>
          </a:prstGeom>
        </p:spPr>
      </p:pic>
      <p:pic>
        <p:nvPicPr>
          <p:cNvPr id="7" name="Picture 6" descr="A picture containing person, group, crowd&#10;&#10;Description automatically generated">
            <a:extLst>
              <a:ext uri="{FF2B5EF4-FFF2-40B4-BE49-F238E27FC236}">
                <a16:creationId xmlns:a16="http://schemas.microsoft.com/office/drawing/2014/main" id="{80E5F5B0-3F69-44B4-8225-966C95E0454D}"/>
              </a:ext>
            </a:extLst>
          </p:cNvPr>
          <p:cNvPicPr>
            <a:picLocks noChangeAspect="1"/>
          </p:cNvPicPr>
          <p:nvPr/>
        </p:nvPicPr>
        <p:blipFill rotWithShape="1">
          <a:blip r:embed="rId4"/>
          <a:srcRect t="6358" b="33492"/>
          <a:stretch/>
        </p:blipFill>
        <p:spPr>
          <a:xfrm>
            <a:off x="20" y="-2"/>
            <a:ext cx="9143980" cy="3657600"/>
          </a:xfrm>
          <a:prstGeom prst="rect">
            <a:avLst/>
          </a:prstGeom>
        </p:spPr>
      </p:pic>
      <p:sp>
        <p:nvSpPr>
          <p:cNvPr id="25" name="Rectangle 24">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87CD99-285D-4E3F-8792-C97ADD9D95EC}"/>
              </a:ext>
            </a:extLst>
          </p:cNvPr>
          <p:cNvSpPr/>
          <p:nvPr/>
        </p:nvSpPr>
        <p:spPr>
          <a:xfrm>
            <a:off x="20" y="3657598"/>
            <a:ext cx="9143980" cy="320040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algn="ctr" defTabSz="914400">
              <a:lnSpc>
                <a:spcPct val="90000"/>
              </a:lnSpc>
              <a:spcAft>
                <a:spcPts val="600"/>
              </a:spcAft>
            </a:pPr>
            <a:r>
              <a:rPr lang="en-US" sz="4000" b="0" cap="none" spc="0" dirty="0">
                <a:ln w="0"/>
                <a:solidFill>
                  <a:srgbClr val="C0504D"/>
                </a:solidFill>
                <a:effectLst>
                  <a:outerShdw blurRad="38100" dist="25400" dir="5400000" algn="ctr" rotWithShape="0">
                    <a:srgbClr val="6E747A">
                      <a:alpha val="43000"/>
                    </a:srgbClr>
                  </a:outerShdw>
                </a:effectLst>
              </a:rPr>
              <a:t>John 1:12</a:t>
            </a:r>
          </a:p>
          <a:p>
            <a:pPr algn="ctr" defTabSz="914400">
              <a:lnSpc>
                <a:spcPct val="90000"/>
              </a:lnSpc>
              <a:spcAft>
                <a:spcPts val="600"/>
              </a:spcAft>
            </a:pPr>
            <a:r>
              <a:rPr lang="en-US" sz="4000" b="0" cap="none" spc="0" dirty="0">
                <a:ln w="0"/>
                <a:solidFill>
                  <a:srgbClr val="C0504D"/>
                </a:solidFill>
                <a:effectLst>
                  <a:outerShdw blurRad="38100" dist="25400" dir="5400000" algn="ctr" rotWithShape="0">
                    <a:srgbClr val="6E747A">
                      <a:alpha val="43000"/>
                    </a:srgbClr>
                  </a:outerShdw>
                </a:effectLst>
              </a:rPr>
              <a:t>“But as many as received Him,</a:t>
            </a:r>
          </a:p>
          <a:p>
            <a:pPr algn="ctr" defTabSz="914400">
              <a:lnSpc>
                <a:spcPct val="90000"/>
              </a:lnSpc>
              <a:spcAft>
                <a:spcPts val="600"/>
              </a:spcAft>
            </a:pPr>
            <a:r>
              <a:rPr lang="en-US" sz="4000" dirty="0">
                <a:ln w="0"/>
                <a:solidFill>
                  <a:srgbClr val="C0504D"/>
                </a:solidFill>
                <a:effectLst>
                  <a:outerShdw blurRad="38100" dist="25400" dir="5400000" algn="ctr" rotWithShape="0">
                    <a:srgbClr val="6E747A">
                      <a:alpha val="43000"/>
                    </a:srgbClr>
                  </a:outerShdw>
                </a:effectLst>
              </a:rPr>
              <a:t>to them gave He power </a:t>
            </a:r>
          </a:p>
          <a:p>
            <a:pPr algn="ctr" defTabSz="914400">
              <a:lnSpc>
                <a:spcPct val="90000"/>
              </a:lnSpc>
              <a:spcAft>
                <a:spcPts val="600"/>
              </a:spcAft>
            </a:pPr>
            <a:r>
              <a:rPr lang="en-US" sz="4000" dirty="0">
                <a:ln w="0"/>
                <a:solidFill>
                  <a:srgbClr val="C0504D"/>
                </a:solidFill>
                <a:effectLst>
                  <a:outerShdw blurRad="38100" dist="25400" dir="5400000" algn="ctr" rotWithShape="0">
                    <a:srgbClr val="6E747A">
                      <a:alpha val="43000"/>
                    </a:srgbClr>
                  </a:outerShdw>
                </a:effectLst>
              </a:rPr>
              <a:t>t</a:t>
            </a:r>
            <a:r>
              <a:rPr lang="en-US" sz="4000" b="0" cap="none" spc="0" dirty="0">
                <a:ln w="0"/>
                <a:solidFill>
                  <a:srgbClr val="C0504D"/>
                </a:solidFill>
                <a:effectLst>
                  <a:outerShdw blurRad="38100" dist="25400" dir="5400000" algn="ctr" rotWithShape="0">
                    <a:srgbClr val="6E747A">
                      <a:alpha val="43000"/>
                    </a:srgbClr>
                  </a:outerShdw>
                </a:effectLst>
              </a:rPr>
              <a:t>o become the sons of God,</a:t>
            </a:r>
          </a:p>
          <a:p>
            <a:pPr algn="ctr" defTabSz="914400">
              <a:lnSpc>
                <a:spcPct val="90000"/>
              </a:lnSpc>
              <a:spcAft>
                <a:spcPts val="600"/>
              </a:spcAft>
            </a:pPr>
            <a:r>
              <a:rPr lang="en-US" sz="4000" dirty="0">
                <a:ln w="0"/>
                <a:solidFill>
                  <a:srgbClr val="C0504D"/>
                </a:solidFill>
                <a:effectLst>
                  <a:outerShdw blurRad="38100" dist="25400" dir="5400000" algn="ctr" rotWithShape="0">
                    <a:srgbClr val="6E747A">
                      <a:alpha val="43000"/>
                    </a:srgbClr>
                  </a:outerShdw>
                </a:effectLst>
              </a:rPr>
              <a:t>e</a:t>
            </a:r>
            <a:r>
              <a:rPr lang="en-US" sz="4000">
                <a:ln w="0"/>
                <a:solidFill>
                  <a:srgbClr val="C0504D"/>
                </a:solidFill>
                <a:effectLst>
                  <a:outerShdw blurRad="38100" dist="25400" dir="5400000" algn="ctr" rotWithShape="0">
                    <a:srgbClr val="6E747A">
                      <a:alpha val="43000"/>
                    </a:srgbClr>
                  </a:outerShdw>
                </a:effectLst>
              </a:rPr>
              <a:t>ven </a:t>
            </a:r>
            <a:r>
              <a:rPr lang="en-US" sz="4000" dirty="0">
                <a:ln w="0"/>
                <a:solidFill>
                  <a:srgbClr val="C0504D"/>
                </a:solidFill>
                <a:effectLst>
                  <a:outerShdw blurRad="38100" dist="25400" dir="5400000" algn="ctr" rotWithShape="0">
                    <a:srgbClr val="6E747A">
                      <a:alpha val="43000"/>
                    </a:srgbClr>
                  </a:outerShdw>
                </a:effectLst>
              </a:rPr>
              <a:t>to them that believe on His Name.”</a:t>
            </a:r>
            <a:endParaRPr lang="en-US" sz="4000" b="0" cap="none" spc="0" dirty="0">
              <a:ln w="0"/>
              <a:solidFill>
                <a:srgbClr val="C0504D"/>
              </a:solidFill>
              <a:effectLst>
                <a:outerShdw blurRad="38100" dist="25400" dir="5400000" algn="ctr" rotWithShape="0">
                  <a:srgbClr val="6E747A">
                    <a:alpha val="43000"/>
                  </a:srgbClr>
                </a:outerShdw>
              </a:effectLst>
            </a:endParaRPr>
          </a:p>
        </p:txBody>
      </p:sp>
      <p:sp>
        <p:nvSpPr>
          <p:cNvPr id="27" name="Rectangle 26">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7227"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675"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children smiling&#10;&#10;Description automatically generated with medium confidence">
            <a:extLst>
              <a:ext uri="{FF2B5EF4-FFF2-40B4-BE49-F238E27FC236}">
                <a16:creationId xmlns:a16="http://schemas.microsoft.com/office/drawing/2014/main" id="{B60D68D8-A64E-42CA-AF24-253FF00B8703}"/>
              </a:ext>
            </a:extLst>
          </p:cNvPr>
          <p:cNvPicPr>
            <a:picLocks noChangeAspect="1"/>
          </p:cNvPicPr>
          <p:nvPr/>
        </p:nvPicPr>
        <p:blipFill rotWithShape="1">
          <a:blip r:embed="rId2"/>
          <a:srcRect l="15729" r="22982" b="3"/>
          <a:stretch/>
        </p:blipFill>
        <p:spPr>
          <a:xfrm>
            <a:off x="432183" y="1014079"/>
            <a:ext cx="4221013" cy="4596971"/>
          </a:xfrm>
          <a:prstGeom prst="rect">
            <a:avLst/>
          </a:prstGeom>
        </p:spPr>
      </p:pic>
      <p:sp>
        <p:nvSpPr>
          <p:cNvPr id="43" name="Rectangle 4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5833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23D85A-B872-457D-A47B-2C4C0046F13F}"/>
              </a:ext>
            </a:extLst>
          </p:cNvPr>
          <p:cNvSpPr/>
          <p:nvPr/>
        </p:nvSpPr>
        <p:spPr>
          <a:xfrm>
            <a:off x="5070913" y="354959"/>
            <a:ext cx="3640904" cy="5915212"/>
          </a:xfrm>
          <a:prstGeom prst="rect">
            <a:avLst/>
          </a:prstGeom>
          <a:solidFill>
            <a:srgbClr val="FFFFFF"/>
          </a:solidFill>
        </p:spPr>
        <p:txBody>
          <a:bodyPr vert="horz" lIns="91440" tIns="45720" rIns="91440" bIns="45720" rtlCol="0" anchor="ctr">
            <a:normAutofit/>
          </a:bodyPr>
          <a:lstStyle/>
          <a:p>
            <a:pPr algn="ctr" defTabSz="914400">
              <a:lnSpc>
                <a:spcPct val="90000"/>
              </a:lnSpc>
              <a:spcAft>
                <a:spcPts val="600"/>
              </a:spcAft>
            </a:pPr>
            <a:r>
              <a:rPr lang="en-US" sz="5400" b="0" cap="none" spc="0">
                <a:ln w="0"/>
                <a:effectLst>
                  <a:outerShdw blurRad="38100" dist="19050" dir="2700000" algn="tl" rotWithShape="0">
                    <a:schemeClr val="dk1">
                      <a:alpha val="40000"/>
                    </a:schemeClr>
                  </a:outerShdw>
                </a:effectLst>
                <a:latin typeface="+mn-lt"/>
                <a:ea typeface="+mn-ea"/>
              </a:rPr>
              <a:t>Your life should show</a:t>
            </a:r>
          </a:p>
          <a:p>
            <a:pPr algn="ctr" defTabSz="914400">
              <a:lnSpc>
                <a:spcPct val="90000"/>
              </a:lnSpc>
              <a:spcAft>
                <a:spcPts val="600"/>
              </a:spcAft>
            </a:pPr>
            <a:r>
              <a:rPr lang="en-US" sz="5400" b="0" cap="none" spc="0">
                <a:ln w="0"/>
                <a:effectLst>
                  <a:outerShdw blurRad="38100" dist="19050" dir="2700000" algn="tl" rotWithShape="0">
                    <a:schemeClr val="dk1">
                      <a:alpha val="40000"/>
                    </a:schemeClr>
                  </a:outerShdw>
                </a:effectLst>
                <a:latin typeface="+mn-lt"/>
                <a:ea typeface="+mn-ea"/>
              </a:rPr>
              <a:t>that you have been changed</a:t>
            </a:r>
          </a:p>
        </p:txBody>
      </p:sp>
      <p:sp>
        <p:nvSpPr>
          <p:cNvPr id="45" name="Rectangle 4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65301"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994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with low confidence">
            <a:extLst>
              <a:ext uri="{FF2B5EF4-FFF2-40B4-BE49-F238E27FC236}">
                <a16:creationId xmlns:a16="http://schemas.microsoft.com/office/drawing/2014/main" id="{95B9FF04-412E-4AFE-99C4-72B3385CFBCE}"/>
              </a:ext>
            </a:extLst>
          </p:cNvPr>
          <p:cNvPicPr>
            <a:picLocks noChangeAspect="1"/>
          </p:cNvPicPr>
          <p:nvPr/>
        </p:nvPicPr>
        <p:blipFill rotWithShape="1">
          <a:blip r:embed="rId2"/>
          <a:srcRect l="11000" r="-1" b="-1"/>
          <a:stretch/>
        </p:blipFill>
        <p:spPr>
          <a:xfrm>
            <a:off x="20" y="10"/>
            <a:ext cx="9143979"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8"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4C62DB-1613-4BEF-A4D6-EB4D70E32610}"/>
              </a:ext>
            </a:extLst>
          </p:cNvPr>
          <p:cNvSpPr/>
          <p:nvPr/>
        </p:nvSpPr>
        <p:spPr>
          <a:xfrm>
            <a:off x="255913" y="1850066"/>
            <a:ext cx="3444765" cy="4474426"/>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3200" b="0" cap="none" spc="0">
                <a:ln w="0"/>
                <a:effectLst>
                  <a:outerShdw blurRad="38100" dist="19050" dir="2700000" algn="tl" rotWithShape="0">
                    <a:schemeClr val="dk1">
                      <a:alpha val="40000"/>
                    </a:schemeClr>
                  </a:outerShdw>
                </a:effectLst>
                <a:latin typeface="+mn-lt"/>
                <a:ea typeface="+mn-ea"/>
              </a:rPr>
              <a:t>2 Cor. 5:17</a:t>
            </a:r>
          </a:p>
          <a:p>
            <a:pPr algn="ctr" defTabSz="914400">
              <a:lnSpc>
                <a:spcPct val="90000"/>
              </a:lnSpc>
              <a:spcAft>
                <a:spcPts val="600"/>
              </a:spcAft>
            </a:pPr>
            <a:r>
              <a:rPr lang="en-US" sz="3200">
                <a:ln w="0"/>
                <a:effectLst>
                  <a:outerShdw blurRad="38100" dist="19050" dir="2700000" algn="tl" rotWithShape="0">
                    <a:schemeClr val="dk1">
                      <a:alpha val="40000"/>
                    </a:schemeClr>
                  </a:outerShdw>
                </a:effectLst>
                <a:latin typeface="+mn-lt"/>
                <a:ea typeface="+mn-ea"/>
              </a:rPr>
              <a:t>“Therefore if any man be in Christ, </a:t>
            </a:r>
          </a:p>
          <a:p>
            <a:pPr algn="ctr" defTabSz="914400">
              <a:lnSpc>
                <a:spcPct val="90000"/>
              </a:lnSpc>
              <a:spcAft>
                <a:spcPts val="600"/>
              </a:spcAft>
            </a:pPr>
            <a:r>
              <a:rPr lang="en-US" sz="3200">
                <a:ln w="0"/>
                <a:effectLst>
                  <a:outerShdw blurRad="38100" dist="19050" dir="2700000" algn="tl" rotWithShape="0">
                    <a:schemeClr val="dk1">
                      <a:alpha val="40000"/>
                    </a:schemeClr>
                  </a:outerShdw>
                </a:effectLst>
                <a:latin typeface="+mn-lt"/>
                <a:ea typeface="+mn-ea"/>
              </a:rPr>
              <a:t>he is a new creature; </a:t>
            </a:r>
          </a:p>
          <a:p>
            <a:pPr algn="ctr" defTabSz="914400">
              <a:lnSpc>
                <a:spcPct val="90000"/>
              </a:lnSpc>
              <a:spcAft>
                <a:spcPts val="600"/>
              </a:spcAft>
            </a:pPr>
            <a:r>
              <a:rPr lang="en-US" sz="3200">
                <a:ln w="0"/>
                <a:effectLst>
                  <a:outerShdw blurRad="38100" dist="19050" dir="2700000" algn="tl" rotWithShape="0">
                    <a:schemeClr val="dk1">
                      <a:alpha val="40000"/>
                    </a:schemeClr>
                  </a:outerShdw>
                </a:effectLst>
                <a:latin typeface="+mn-lt"/>
                <a:ea typeface="+mn-ea"/>
              </a:rPr>
              <a:t>old things are passed away;</a:t>
            </a:r>
          </a:p>
          <a:p>
            <a:pPr algn="ctr" defTabSz="914400">
              <a:lnSpc>
                <a:spcPct val="90000"/>
              </a:lnSpc>
              <a:spcAft>
                <a:spcPts val="600"/>
              </a:spcAft>
            </a:pPr>
            <a:r>
              <a:rPr lang="en-US" sz="3200">
                <a:ln w="0"/>
                <a:effectLst>
                  <a:outerShdw blurRad="38100" dist="19050" dir="2700000" algn="tl" rotWithShape="0">
                    <a:schemeClr val="dk1">
                      <a:alpha val="40000"/>
                    </a:schemeClr>
                  </a:outerShdw>
                </a:effectLst>
                <a:latin typeface="+mn-lt"/>
                <a:ea typeface="+mn-ea"/>
              </a:rPr>
              <a:t>behold, all things are become new.”</a:t>
            </a:r>
            <a:endParaRPr lang="en-US" sz="3200" b="0" cap="none" spc="0">
              <a:ln w="0"/>
              <a:effectLst>
                <a:outerShdw blurRad="38100" dist="19050" dir="2700000" algn="tl" rotWithShape="0">
                  <a:schemeClr val="dk1">
                    <a:alpha val="40000"/>
                  </a:schemeClr>
                </a:outerShdw>
              </a:effectLst>
              <a:latin typeface="+mn-lt"/>
              <a:ea typeface="+mn-ea"/>
            </a:endParaRPr>
          </a:p>
        </p:txBody>
      </p:sp>
    </p:spTree>
    <p:extLst>
      <p:ext uri="{BB962C8B-B14F-4D97-AF65-F5344CB8AC3E}">
        <p14:creationId xmlns:p14="http://schemas.microsoft.com/office/powerpoint/2010/main" val="1019061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 Have Decided to Follow Jesus _ Cedarmont Kids _ lyric video">
            <a:hlinkClick r:id="" action="ppaction://media"/>
            <a:extLst>
              <a:ext uri="{FF2B5EF4-FFF2-40B4-BE49-F238E27FC236}">
                <a16:creationId xmlns:a16="http://schemas.microsoft.com/office/drawing/2014/main" id="{EC38E6C5-A964-48F8-8D4C-ADC831767D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30080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C93E62-0837-4D94-A90F-AD4834038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067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with low confidence">
            <a:extLst>
              <a:ext uri="{FF2B5EF4-FFF2-40B4-BE49-F238E27FC236}">
                <a16:creationId xmlns:a16="http://schemas.microsoft.com/office/drawing/2014/main" id="{95B9FF04-412E-4AFE-99C4-72B3385CFBCE}"/>
              </a:ext>
            </a:extLst>
          </p:cNvPr>
          <p:cNvPicPr>
            <a:picLocks noChangeAspect="1"/>
          </p:cNvPicPr>
          <p:nvPr/>
        </p:nvPicPr>
        <p:blipFill rotWithShape="1">
          <a:blip r:embed="rId3"/>
          <a:srcRect l="11000" r="-1" b="-1"/>
          <a:stretch/>
        </p:blipFill>
        <p:spPr>
          <a:xfrm>
            <a:off x="20" y="10"/>
            <a:ext cx="9143979"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8"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4C62DB-1613-4BEF-A4D6-EB4D70E32610}"/>
              </a:ext>
            </a:extLst>
          </p:cNvPr>
          <p:cNvSpPr/>
          <p:nvPr/>
        </p:nvSpPr>
        <p:spPr>
          <a:xfrm>
            <a:off x="255913" y="1890261"/>
            <a:ext cx="3444765" cy="4474426"/>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3200" b="0" u="sng" cap="none" spc="0">
                <a:ln w="0"/>
                <a:effectLst>
                  <a:outerShdw blurRad="38100" dist="19050" dir="2700000" algn="tl" rotWithShape="0">
                    <a:schemeClr val="dk1">
                      <a:alpha val="40000"/>
                    </a:schemeClr>
                  </a:outerShdw>
                </a:effectLst>
                <a:latin typeface="+mn-lt"/>
                <a:ea typeface="+mn-ea"/>
              </a:rPr>
              <a:t>2 Cor. 5:17</a:t>
            </a:r>
          </a:p>
          <a:p>
            <a:pPr algn="ctr" defTabSz="914400">
              <a:lnSpc>
                <a:spcPct val="90000"/>
              </a:lnSpc>
              <a:spcAft>
                <a:spcPts val="600"/>
              </a:spcAft>
            </a:pPr>
            <a:r>
              <a:rPr lang="en-US" sz="3200" u="sng">
                <a:ln w="0"/>
                <a:effectLst>
                  <a:outerShdw blurRad="38100" dist="19050" dir="2700000" algn="tl" rotWithShape="0">
                    <a:schemeClr val="dk1">
                      <a:alpha val="40000"/>
                    </a:schemeClr>
                  </a:outerShdw>
                </a:effectLst>
                <a:latin typeface="+mn-lt"/>
                <a:ea typeface="+mn-ea"/>
              </a:rPr>
              <a:t>“Therefore if any man be in Christ, </a:t>
            </a:r>
          </a:p>
          <a:p>
            <a:pPr algn="ctr" defTabSz="914400">
              <a:lnSpc>
                <a:spcPct val="90000"/>
              </a:lnSpc>
              <a:spcAft>
                <a:spcPts val="600"/>
              </a:spcAft>
            </a:pPr>
            <a:r>
              <a:rPr lang="en-US" sz="3200" u="sng">
                <a:ln w="0"/>
                <a:effectLst>
                  <a:outerShdw blurRad="38100" dist="19050" dir="2700000" algn="tl" rotWithShape="0">
                    <a:schemeClr val="dk1">
                      <a:alpha val="40000"/>
                    </a:schemeClr>
                  </a:outerShdw>
                </a:effectLst>
                <a:latin typeface="+mn-lt"/>
                <a:ea typeface="+mn-ea"/>
              </a:rPr>
              <a:t>he is a new creature</a:t>
            </a:r>
            <a:r>
              <a:rPr lang="en-US" sz="3200">
                <a:ln w="0"/>
                <a:effectLst>
                  <a:outerShdw blurRad="38100" dist="19050" dir="2700000" algn="tl" rotWithShape="0">
                    <a:schemeClr val="dk1">
                      <a:alpha val="40000"/>
                    </a:schemeClr>
                  </a:outerShdw>
                </a:effectLst>
                <a:latin typeface="+mn-lt"/>
                <a:ea typeface="+mn-ea"/>
              </a:rPr>
              <a:t>; </a:t>
            </a:r>
          </a:p>
          <a:p>
            <a:pPr algn="ctr" defTabSz="914400">
              <a:lnSpc>
                <a:spcPct val="90000"/>
              </a:lnSpc>
              <a:spcAft>
                <a:spcPts val="600"/>
              </a:spcAft>
            </a:pPr>
            <a:r>
              <a:rPr lang="en-US" sz="3200">
                <a:ln w="0"/>
                <a:effectLst>
                  <a:outerShdw blurRad="38100" dist="19050" dir="2700000" algn="tl" rotWithShape="0">
                    <a:schemeClr val="dk1">
                      <a:alpha val="40000"/>
                    </a:schemeClr>
                  </a:outerShdw>
                </a:effectLst>
                <a:latin typeface="+mn-lt"/>
                <a:ea typeface="+mn-ea"/>
              </a:rPr>
              <a:t>old things are passed away;</a:t>
            </a:r>
          </a:p>
          <a:p>
            <a:pPr algn="ctr" defTabSz="914400">
              <a:lnSpc>
                <a:spcPct val="90000"/>
              </a:lnSpc>
              <a:spcAft>
                <a:spcPts val="600"/>
              </a:spcAft>
            </a:pPr>
            <a:r>
              <a:rPr lang="en-US" sz="3200">
                <a:ln w="0"/>
                <a:effectLst>
                  <a:outerShdw blurRad="38100" dist="19050" dir="2700000" algn="tl" rotWithShape="0">
                    <a:schemeClr val="dk1">
                      <a:alpha val="40000"/>
                    </a:schemeClr>
                  </a:outerShdw>
                </a:effectLst>
                <a:latin typeface="+mn-lt"/>
                <a:ea typeface="+mn-ea"/>
              </a:rPr>
              <a:t>behold, all things are become new.”</a:t>
            </a:r>
            <a:endParaRPr lang="en-US" sz="3200" b="0" cap="none" spc="0">
              <a:ln w="0"/>
              <a:effectLst>
                <a:outerShdw blurRad="38100" dist="19050" dir="2700000" algn="tl" rotWithShape="0">
                  <a:schemeClr val="dk1">
                    <a:alpha val="40000"/>
                  </a:schemeClr>
                </a:outerShdw>
              </a:effectLst>
              <a:latin typeface="+mn-lt"/>
              <a:ea typeface="+mn-ea"/>
            </a:endParaRPr>
          </a:p>
        </p:txBody>
      </p:sp>
      <p:sp>
        <p:nvSpPr>
          <p:cNvPr id="3" name="Rectangle 2">
            <a:extLst>
              <a:ext uri="{FF2B5EF4-FFF2-40B4-BE49-F238E27FC236}">
                <a16:creationId xmlns:a16="http://schemas.microsoft.com/office/drawing/2014/main" id="{208ADBC5-2A90-4CAA-A498-9B21D716BAD5}"/>
              </a:ext>
            </a:extLst>
          </p:cNvPr>
          <p:cNvSpPr/>
          <p:nvPr/>
        </p:nvSpPr>
        <p:spPr>
          <a:xfrm>
            <a:off x="2256439" y="2964264"/>
            <a:ext cx="1165609" cy="372875"/>
          </a:xfrm>
          <a:prstGeom prst="rect">
            <a:avLst/>
          </a:prstGeom>
          <a:solidFill>
            <a:srgbClr val="FCFBF3"/>
          </a:solidFill>
          <a:ln>
            <a:no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F13BCB-0EC1-442C-87E2-F97AB13EBFA1}"/>
              </a:ext>
            </a:extLst>
          </p:cNvPr>
          <p:cNvSpPr/>
          <p:nvPr/>
        </p:nvSpPr>
        <p:spPr>
          <a:xfrm>
            <a:off x="1217332" y="3907706"/>
            <a:ext cx="1405288" cy="372875"/>
          </a:xfrm>
          <a:prstGeom prst="rect">
            <a:avLst/>
          </a:prstGeom>
          <a:solidFill>
            <a:srgbClr val="FCFBF3"/>
          </a:solidFill>
          <a:ln>
            <a:no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FBC883-2590-43A2-BD25-4C03DB017792}"/>
              </a:ext>
            </a:extLst>
          </p:cNvPr>
          <p:cNvSpPr/>
          <p:nvPr/>
        </p:nvSpPr>
        <p:spPr>
          <a:xfrm>
            <a:off x="851151" y="4432981"/>
            <a:ext cx="555618" cy="372875"/>
          </a:xfrm>
          <a:prstGeom prst="rect">
            <a:avLst/>
          </a:prstGeom>
          <a:solidFill>
            <a:srgbClr val="FDFDFC"/>
          </a:solidFill>
          <a:ln>
            <a:no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70C75A-9D60-45C4-8432-519EC2A7315C}"/>
              </a:ext>
            </a:extLst>
          </p:cNvPr>
          <p:cNvSpPr/>
          <p:nvPr/>
        </p:nvSpPr>
        <p:spPr>
          <a:xfrm>
            <a:off x="2527253" y="5881575"/>
            <a:ext cx="708316" cy="372875"/>
          </a:xfrm>
          <a:prstGeom prst="rect">
            <a:avLst/>
          </a:prstGeom>
          <a:solidFill>
            <a:srgbClr val="FCFBF3"/>
          </a:solidFill>
          <a:ln>
            <a:no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6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with low confidence">
            <a:extLst>
              <a:ext uri="{FF2B5EF4-FFF2-40B4-BE49-F238E27FC236}">
                <a16:creationId xmlns:a16="http://schemas.microsoft.com/office/drawing/2014/main" id="{95B9FF04-412E-4AFE-99C4-72B3385CFBCE}"/>
              </a:ext>
            </a:extLst>
          </p:cNvPr>
          <p:cNvPicPr>
            <a:picLocks noChangeAspect="1"/>
          </p:cNvPicPr>
          <p:nvPr/>
        </p:nvPicPr>
        <p:blipFill rotWithShape="1">
          <a:blip r:embed="rId3"/>
          <a:srcRect l="11000" r="-1" b="-1"/>
          <a:stretch/>
        </p:blipFill>
        <p:spPr>
          <a:xfrm>
            <a:off x="20" y="10"/>
            <a:ext cx="9143979"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8"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4C62DB-1613-4BEF-A4D6-EB4D70E32610}"/>
              </a:ext>
            </a:extLst>
          </p:cNvPr>
          <p:cNvSpPr/>
          <p:nvPr/>
        </p:nvSpPr>
        <p:spPr>
          <a:xfrm>
            <a:off x="255913" y="1890261"/>
            <a:ext cx="3444765" cy="4474426"/>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3200" b="0" u="sng" cap="none" spc="0">
                <a:ln w="0"/>
                <a:effectLst>
                  <a:outerShdw blurRad="38100" dist="19050" dir="2700000" algn="tl" rotWithShape="0">
                    <a:schemeClr val="dk1">
                      <a:alpha val="40000"/>
                    </a:schemeClr>
                  </a:outerShdw>
                </a:effectLst>
                <a:latin typeface="+mn-lt"/>
                <a:ea typeface="+mn-ea"/>
              </a:rPr>
              <a:t>2 Cor. 5:17</a:t>
            </a:r>
          </a:p>
          <a:p>
            <a:pPr algn="ctr" defTabSz="914400">
              <a:lnSpc>
                <a:spcPct val="90000"/>
              </a:lnSpc>
              <a:spcAft>
                <a:spcPts val="600"/>
              </a:spcAft>
            </a:pPr>
            <a:r>
              <a:rPr lang="en-US" sz="3200" u="sng">
                <a:ln w="0"/>
                <a:effectLst>
                  <a:outerShdw blurRad="38100" dist="19050" dir="2700000" algn="tl" rotWithShape="0">
                    <a:schemeClr val="dk1">
                      <a:alpha val="40000"/>
                    </a:schemeClr>
                  </a:outerShdw>
                </a:effectLst>
                <a:latin typeface="+mn-lt"/>
                <a:ea typeface="+mn-ea"/>
              </a:rPr>
              <a:t>“Therefore if any man be in Christ, </a:t>
            </a:r>
          </a:p>
          <a:p>
            <a:pPr algn="ctr" defTabSz="914400">
              <a:lnSpc>
                <a:spcPct val="90000"/>
              </a:lnSpc>
              <a:spcAft>
                <a:spcPts val="600"/>
              </a:spcAft>
            </a:pPr>
            <a:r>
              <a:rPr lang="en-US" sz="3200" u="sng">
                <a:ln w="0"/>
                <a:effectLst>
                  <a:outerShdw blurRad="38100" dist="19050" dir="2700000" algn="tl" rotWithShape="0">
                    <a:schemeClr val="dk1">
                      <a:alpha val="40000"/>
                    </a:schemeClr>
                  </a:outerShdw>
                </a:effectLst>
                <a:latin typeface="+mn-lt"/>
                <a:ea typeface="+mn-ea"/>
              </a:rPr>
              <a:t>he is a new creature</a:t>
            </a:r>
            <a:r>
              <a:rPr lang="en-US" sz="3200">
                <a:ln w="0"/>
                <a:effectLst>
                  <a:outerShdw blurRad="38100" dist="19050" dir="2700000" algn="tl" rotWithShape="0">
                    <a:schemeClr val="dk1">
                      <a:alpha val="40000"/>
                    </a:schemeClr>
                  </a:outerShdw>
                </a:effectLst>
                <a:latin typeface="+mn-lt"/>
                <a:ea typeface="+mn-ea"/>
              </a:rPr>
              <a:t>; </a:t>
            </a:r>
          </a:p>
          <a:p>
            <a:pPr algn="ctr" defTabSz="914400">
              <a:lnSpc>
                <a:spcPct val="90000"/>
              </a:lnSpc>
              <a:spcAft>
                <a:spcPts val="600"/>
              </a:spcAft>
            </a:pPr>
            <a:r>
              <a:rPr lang="en-US" sz="3200">
                <a:ln w="0"/>
                <a:effectLst>
                  <a:outerShdw blurRad="38100" dist="19050" dir="2700000" algn="tl" rotWithShape="0">
                    <a:schemeClr val="dk1">
                      <a:alpha val="40000"/>
                    </a:schemeClr>
                  </a:outerShdw>
                </a:effectLst>
                <a:latin typeface="+mn-lt"/>
                <a:ea typeface="+mn-ea"/>
              </a:rPr>
              <a:t>old things are passed away;</a:t>
            </a:r>
          </a:p>
          <a:p>
            <a:pPr algn="ctr" defTabSz="914400">
              <a:lnSpc>
                <a:spcPct val="90000"/>
              </a:lnSpc>
              <a:spcAft>
                <a:spcPts val="600"/>
              </a:spcAft>
            </a:pPr>
            <a:r>
              <a:rPr lang="en-US" sz="3200">
                <a:ln w="0"/>
                <a:effectLst>
                  <a:outerShdw blurRad="38100" dist="19050" dir="2700000" algn="tl" rotWithShape="0">
                    <a:schemeClr val="dk1">
                      <a:alpha val="40000"/>
                    </a:schemeClr>
                  </a:outerShdw>
                </a:effectLst>
                <a:latin typeface="+mn-lt"/>
                <a:ea typeface="+mn-ea"/>
              </a:rPr>
              <a:t>behold, all things are become new.”</a:t>
            </a:r>
            <a:endParaRPr lang="en-US" sz="3200" b="0" cap="none" spc="0">
              <a:ln w="0"/>
              <a:effectLst>
                <a:outerShdw blurRad="38100" dist="19050" dir="2700000" algn="tl" rotWithShape="0">
                  <a:schemeClr val="dk1">
                    <a:alpha val="40000"/>
                  </a:schemeClr>
                </a:outerShdw>
              </a:effectLst>
              <a:latin typeface="+mn-lt"/>
              <a:ea typeface="+mn-ea"/>
            </a:endParaRPr>
          </a:p>
        </p:txBody>
      </p:sp>
    </p:spTree>
    <p:extLst>
      <p:ext uri="{BB962C8B-B14F-4D97-AF65-F5344CB8AC3E}">
        <p14:creationId xmlns:p14="http://schemas.microsoft.com/office/powerpoint/2010/main" val="2001006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A25BF79-9ED2-4290-8C48-1AB107B67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C2CA69D-9764-6F43-A39D-17C946E0EF06}"/>
              </a:ext>
            </a:extLst>
          </p:cNvPr>
          <p:cNvSpPr>
            <a:spLocks noGrp="1"/>
          </p:cNvSpPr>
          <p:nvPr>
            <p:ph type="ctrTitle"/>
          </p:nvPr>
        </p:nvSpPr>
        <p:spPr>
          <a:xfrm>
            <a:off x="3842207" y="1658816"/>
            <a:ext cx="4705499" cy="3540368"/>
          </a:xfrm>
        </p:spPr>
        <p:txBody>
          <a:bodyPr>
            <a:normAutofit/>
          </a:bodyPr>
          <a:lstStyle/>
          <a:p>
            <a:pPr algn="l"/>
            <a:r>
              <a:rPr lang="en-US" sz="5400">
                <a:solidFill>
                  <a:schemeClr val="tx1"/>
                </a:solidFill>
              </a:rPr>
              <a:t>Learning About the bible</a:t>
            </a:r>
          </a:p>
        </p:txBody>
      </p:sp>
      <p:sp>
        <p:nvSpPr>
          <p:cNvPr id="16" name="Rectangle 15">
            <a:extLst>
              <a:ext uri="{FF2B5EF4-FFF2-40B4-BE49-F238E27FC236}">
                <a16:creationId xmlns:a16="http://schemas.microsoft.com/office/drawing/2014/main" id="{6159C197-C92F-4EEC-9821-4C2CAABD6D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348025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318D58F-96AE-499D-AB10-312690101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078992" cy="51435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B376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704410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57982862-2AAC-4970-8B20-2A692A854054}"/>
              </a:ext>
            </a:extLst>
          </p:cNvPr>
          <p:cNvPicPr>
            <a:picLocks noChangeAspect="1"/>
          </p:cNvPicPr>
          <p:nvPr/>
        </p:nvPicPr>
        <p:blipFill rotWithShape="1">
          <a:blip r:embed="rId2"/>
          <a:srcRect t="232" r="951"/>
          <a:stretch/>
        </p:blipFill>
        <p:spPr>
          <a:xfrm>
            <a:off x="34290" y="80386"/>
            <a:ext cx="8989130" cy="6712843"/>
          </a:xfrm>
          <a:prstGeom prst="rect">
            <a:avLst/>
          </a:prstGeom>
        </p:spPr>
      </p:pic>
    </p:spTree>
    <p:extLst>
      <p:ext uri="{BB962C8B-B14F-4D97-AF65-F5344CB8AC3E}">
        <p14:creationId xmlns:p14="http://schemas.microsoft.com/office/powerpoint/2010/main" val="2750174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CEC63102-E0E2-4ED1-991E-C5F07282D97D}"/>
              </a:ext>
            </a:extLst>
          </p:cNvPr>
          <p:cNvSpPr/>
          <p:nvPr/>
        </p:nvSpPr>
        <p:spPr>
          <a:xfrm>
            <a:off x="1072745" y="2012279"/>
            <a:ext cx="2204884" cy="5652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Matthew</a:t>
            </a:r>
          </a:p>
        </p:txBody>
      </p:sp>
      <p:sp>
        <p:nvSpPr>
          <p:cNvPr id="14" name="Rectangle: Rounded Corners 13">
            <a:extLst>
              <a:ext uri="{FF2B5EF4-FFF2-40B4-BE49-F238E27FC236}">
                <a16:creationId xmlns:a16="http://schemas.microsoft.com/office/drawing/2014/main" id="{67BACF5A-2BC3-4DA1-9F85-BC93CE81B4D7}"/>
              </a:ext>
            </a:extLst>
          </p:cNvPr>
          <p:cNvSpPr/>
          <p:nvPr/>
        </p:nvSpPr>
        <p:spPr>
          <a:xfrm>
            <a:off x="1072746" y="3269487"/>
            <a:ext cx="2204884" cy="5652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Luke</a:t>
            </a:r>
          </a:p>
        </p:txBody>
      </p:sp>
      <p:sp>
        <p:nvSpPr>
          <p:cNvPr id="15" name="Rectangle: Rounded Corners 14">
            <a:extLst>
              <a:ext uri="{FF2B5EF4-FFF2-40B4-BE49-F238E27FC236}">
                <a16:creationId xmlns:a16="http://schemas.microsoft.com/office/drawing/2014/main" id="{16C6203C-C363-42D6-8B94-26526FD39C83}"/>
              </a:ext>
            </a:extLst>
          </p:cNvPr>
          <p:cNvSpPr/>
          <p:nvPr/>
        </p:nvSpPr>
        <p:spPr>
          <a:xfrm flipH="1">
            <a:off x="1072746" y="2643630"/>
            <a:ext cx="2204884" cy="5652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Mark</a:t>
            </a:r>
          </a:p>
        </p:txBody>
      </p:sp>
      <p:sp>
        <p:nvSpPr>
          <p:cNvPr id="16" name="Rectangle: Rounded Corners 15">
            <a:extLst>
              <a:ext uri="{FF2B5EF4-FFF2-40B4-BE49-F238E27FC236}">
                <a16:creationId xmlns:a16="http://schemas.microsoft.com/office/drawing/2014/main" id="{DA1A04CE-6E62-426A-8F34-416EBA40FD39}"/>
              </a:ext>
            </a:extLst>
          </p:cNvPr>
          <p:cNvSpPr/>
          <p:nvPr/>
        </p:nvSpPr>
        <p:spPr>
          <a:xfrm flipH="1">
            <a:off x="1072747" y="3871611"/>
            <a:ext cx="2204884" cy="5652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John</a:t>
            </a:r>
          </a:p>
        </p:txBody>
      </p:sp>
      <p:sp>
        <p:nvSpPr>
          <p:cNvPr id="17" name="Rectangle: Rounded Corners 16">
            <a:extLst>
              <a:ext uri="{FF2B5EF4-FFF2-40B4-BE49-F238E27FC236}">
                <a16:creationId xmlns:a16="http://schemas.microsoft.com/office/drawing/2014/main" id="{16E08CB8-BBB9-4655-85A3-76895114C754}"/>
              </a:ext>
            </a:extLst>
          </p:cNvPr>
          <p:cNvSpPr/>
          <p:nvPr/>
        </p:nvSpPr>
        <p:spPr>
          <a:xfrm>
            <a:off x="1072747" y="5345118"/>
            <a:ext cx="2204884" cy="5652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Acts</a:t>
            </a:r>
          </a:p>
        </p:txBody>
      </p:sp>
      <p:sp>
        <p:nvSpPr>
          <p:cNvPr id="9" name="Rectangle: Rounded Corners 8">
            <a:extLst>
              <a:ext uri="{FF2B5EF4-FFF2-40B4-BE49-F238E27FC236}">
                <a16:creationId xmlns:a16="http://schemas.microsoft.com/office/drawing/2014/main" id="{389A1362-10E0-42A9-A6BF-68C8B445B7B8}"/>
              </a:ext>
            </a:extLst>
          </p:cNvPr>
          <p:cNvSpPr/>
          <p:nvPr/>
        </p:nvSpPr>
        <p:spPr>
          <a:xfrm flipH="1">
            <a:off x="4164045" y="3141353"/>
            <a:ext cx="2204884" cy="528773"/>
          </a:xfrm>
          <a:prstGeom prst="round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rPr>
              <a:t>2 Corinthians</a:t>
            </a:r>
          </a:p>
        </p:txBody>
      </p:sp>
      <p:sp>
        <p:nvSpPr>
          <p:cNvPr id="10" name="Rectangle: Rounded Corners 9">
            <a:extLst>
              <a:ext uri="{FF2B5EF4-FFF2-40B4-BE49-F238E27FC236}">
                <a16:creationId xmlns:a16="http://schemas.microsoft.com/office/drawing/2014/main" id="{8A8FB3CB-5E76-4217-9AC4-95B53CB59532}"/>
              </a:ext>
            </a:extLst>
          </p:cNvPr>
          <p:cNvSpPr/>
          <p:nvPr/>
        </p:nvSpPr>
        <p:spPr>
          <a:xfrm flipH="1">
            <a:off x="4164045" y="1965527"/>
            <a:ext cx="2204884" cy="52877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Romans</a:t>
            </a:r>
          </a:p>
        </p:txBody>
      </p:sp>
      <p:sp>
        <p:nvSpPr>
          <p:cNvPr id="18" name="Rectangle: Rounded Corners 17">
            <a:extLst>
              <a:ext uri="{FF2B5EF4-FFF2-40B4-BE49-F238E27FC236}">
                <a16:creationId xmlns:a16="http://schemas.microsoft.com/office/drawing/2014/main" id="{01509DA7-1EB8-4F81-94BD-C9F1985DD865}"/>
              </a:ext>
            </a:extLst>
          </p:cNvPr>
          <p:cNvSpPr/>
          <p:nvPr/>
        </p:nvSpPr>
        <p:spPr>
          <a:xfrm>
            <a:off x="4164045" y="2554479"/>
            <a:ext cx="2204884" cy="528773"/>
          </a:xfrm>
          <a:prstGeom prst="round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rPr>
              <a:t>1 Corinthians</a:t>
            </a:r>
          </a:p>
        </p:txBody>
      </p:sp>
      <p:sp>
        <p:nvSpPr>
          <p:cNvPr id="19" name="TextBox 18">
            <a:extLst>
              <a:ext uri="{FF2B5EF4-FFF2-40B4-BE49-F238E27FC236}">
                <a16:creationId xmlns:a16="http://schemas.microsoft.com/office/drawing/2014/main" id="{1FC1A0F9-B1C9-4494-95E7-D3B165821ABD}"/>
              </a:ext>
            </a:extLst>
          </p:cNvPr>
          <p:cNvSpPr txBox="1"/>
          <p:nvPr/>
        </p:nvSpPr>
        <p:spPr>
          <a:xfrm>
            <a:off x="808705" y="947658"/>
            <a:ext cx="7786868" cy="6001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300" b="1">
                <a:ln w="0"/>
                <a:solidFill>
                  <a:srgbClr val="CC0066"/>
                </a:solidFill>
                <a:effectLst>
                  <a:outerShdw blurRad="38100" dist="25400" dir="5400000" algn="ctr" rotWithShape="0">
                    <a:srgbClr val="6E747A">
                      <a:alpha val="43000"/>
                    </a:srgbClr>
                  </a:outerShdw>
                </a:effectLst>
                <a:latin typeface="Arial Black" panose="020B0A04020102020204" pitchFamily="34" charset="0"/>
              </a:rPr>
              <a:t>Books of the New Testament</a:t>
            </a:r>
          </a:p>
        </p:txBody>
      </p:sp>
      <p:sp>
        <p:nvSpPr>
          <p:cNvPr id="11" name="Rectangle 10">
            <a:extLst>
              <a:ext uri="{FF2B5EF4-FFF2-40B4-BE49-F238E27FC236}">
                <a16:creationId xmlns:a16="http://schemas.microsoft.com/office/drawing/2014/main" id="{55DBCFFA-1009-4522-946A-6AB82EF0E2F0}"/>
              </a:ext>
            </a:extLst>
          </p:cNvPr>
          <p:cNvSpPr/>
          <p:nvPr/>
        </p:nvSpPr>
        <p:spPr>
          <a:xfrm>
            <a:off x="808706" y="1570603"/>
            <a:ext cx="2850781" cy="484748"/>
          </a:xfrm>
          <a:prstGeom prst="rect">
            <a:avLst/>
          </a:prstGeom>
          <a:noFill/>
        </p:spPr>
        <p:txBody>
          <a:bodyPr wrap="none" lIns="68580" tIns="34290" rIns="68580" bIns="34290">
            <a:spAutoFit/>
          </a:bodyPr>
          <a:lstStyle/>
          <a:p>
            <a:pPr algn="ctr"/>
            <a:r>
              <a:rPr lang="en-US" sz="2700">
                <a:ln w="0"/>
                <a:solidFill>
                  <a:srgbClr val="CC0066"/>
                </a:solidFill>
                <a:effectLst>
                  <a:outerShdw blurRad="38100" dist="25400" dir="5400000" algn="ctr" rotWithShape="0">
                    <a:srgbClr val="6E747A">
                      <a:alpha val="43000"/>
                    </a:srgbClr>
                  </a:outerShdw>
                </a:effectLst>
                <a:latin typeface="Arial Black" panose="020B0A04020102020204" pitchFamily="34" charset="0"/>
              </a:rPr>
              <a:t>THE GOSPELS</a:t>
            </a:r>
          </a:p>
        </p:txBody>
      </p:sp>
      <p:sp>
        <p:nvSpPr>
          <p:cNvPr id="12" name="Rectangle 11">
            <a:extLst>
              <a:ext uri="{FF2B5EF4-FFF2-40B4-BE49-F238E27FC236}">
                <a16:creationId xmlns:a16="http://schemas.microsoft.com/office/drawing/2014/main" id="{5ABA7922-9A5D-4676-B8C3-6D230A30FE63}"/>
              </a:ext>
            </a:extLst>
          </p:cNvPr>
          <p:cNvSpPr/>
          <p:nvPr/>
        </p:nvSpPr>
        <p:spPr>
          <a:xfrm>
            <a:off x="1244065" y="4807417"/>
            <a:ext cx="1862241" cy="484748"/>
          </a:xfrm>
          <a:prstGeom prst="rect">
            <a:avLst/>
          </a:prstGeom>
          <a:noFill/>
        </p:spPr>
        <p:txBody>
          <a:bodyPr wrap="none" lIns="68580" tIns="34290" rIns="68580" bIns="34290">
            <a:spAutoFit/>
          </a:bodyPr>
          <a:lstStyle/>
          <a:p>
            <a:pPr algn="ctr"/>
            <a:r>
              <a:rPr lang="en-US" sz="2700">
                <a:ln w="0"/>
                <a:solidFill>
                  <a:srgbClr val="CC0066"/>
                </a:solidFill>
                <a:effectLst>
                  <a:outerShdw blurRad="38100" dist="25400" dir="5400000" algn="ctr" rotWithShape="0">
                    <a:srgbClr val="6E747A">
                      <a:alpha val="43000"/>
                    </a:srgbClr>
                  </a:outerShdw>
                </a:effectLst>
                <a:latin typeface="Arial Black" panose="020B0A04020102020204" pitchFamily="34" charset="0"/>
              </a:rPr>
              <a:t>HISTORY</a:t>
            </a:r>
          </a:p>
        </p:txBody>
      </p:sp>
      <p:sp>
        <p:nvSpPr>
          <p:cNvPr id="20" name="Rectangle 19">
            <a:extLst>
              <a:ext uri="{FF2B5EF4-FFF2-40B4-BE49-F238E27FC236}">
                <a16:creationId xmlns:a16="http://schemas.microsoft.com/office/drawing/2014/main" id="{74CA7F66-C5EF-402C-979F-C5DCDE823B5E}"/>
              </a:ext>
            </a:extLst>
          </p:cNvPr>
          <p:cNvSpPr/>
          <p:nvPr/>
        </p:nvSpPr>
        <p:spPr>
          <a:xfrm>
            <a:off x="5266486" y="1507852"/>
            <a:ext cx="1888979" cy="484748"/>
          </a:xfrm>
          <a:prstGeom prst="rect">
            <a:avLst/>
          </a:prstGeom>
          <a:noFill/>
        </p:spPr>
        <p:txBody>
          <a:bodyPr wrap="none" lIns="68580" tIns="34290" rIns="68580" bIns="34290">
            <a:spAutoFit/>
          </a:bodyPr>
          <a:lstStyle/>
          <a:p>
            <a:pPr algn="ctr"/>
            <a:r>
              <a:rPr lang="en-US" sz="2700">
                <a:ln w="0"/>
                <a:solidFill>
                  <a:srgbClr val="CC0066"/>
                </a:solidFill>
                <a:effectLst>
                  <a:outerShdw blurRad="38100" dist="25400" dir="5400000" algn="ctr" rotWithShape="0">
                    <a:srgbClr val="6E747A">
                      <a:alpha val="43000"/>
                    </a:srgbClr>
                  </a:outerShdw>
                </a:effectLst>
                <a:latin typeface="Arial Black" panose="020B0A04020102020204" pitchFamily="34" charset="0"/>
              </a:rPr>
              <a:t>LETTERS</a:t>
            </a:r>
          </a:p>
        </p:txBody>
      </p:sp>
      <p:sp>
        <p:nvSpPr>
          <p:cNvPr id="21" name="Rectangle: Rounded Corners 20">
            <a:extLst>
              <a:ext uri="{FF2B5EF4-FFF2-40B4-BE49-F238E27FC236}">
                <a16:creationId xmlns:a16="http://schemas.microsoft.com/office/drawing/2014/main" id="{0078AF14-FB36-4A3F-B66F-7DB3DDE774B7}"/>
              </a:ext>
            </a:extLst>
          </p:cNvPr>
          <p:cNvSpPr/>
          <p:nvPr/>
        </p:nvSpPr>
        <p:spPr>
          <a:xfrm>
            <a:off x="4164044" y="4872502"/>
            <a:ext cx="2204884" cy="5287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Philippians</a:t>
            </a:r>
          </a:p>
        </p:txBody>
      </p:sp>
      <p:sp>
        <p:nvSpPr>
          <p:cNvPr id="22" name="Rectangle: Rounded Corners 21">
            <a:extLst>
              <a:ext uri="{FF2B5EF4-FFF2-40B4-BE49-F238E27FC236}">
                <a16:creationId xmlns:a16="http://schemas.microsoft.com/office/drawing/2014/main" id="{2FFCEFB0-5024-4CE0-9A34-9D03A943A497}"/>
              </a:ext>
            </a:extLst>
          </p:cNvPr>
          <p:cNvSpPr/>
          <p:nvPr/>
        </p:nvSpPr>
        <p:spPr>
          <a:xfrm>
            <a:off x="4169109" y="4300365"/>
            <a:ext cx="2204884" cy="52877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Ephesians</a:t>
            </a:r>
          </a:p>
        </p:txBody>
      </p:sp>
      <p:sp>
        <p:nvSpPr>
          <p:cNvPr id="23" name="Rectangle: Rounded Corners 22">
            <a:extLst>
              <a:ext uri="{FF2B5EF4-FFF2-40B4-BE49-F238E27FC236}">
                <a16:creationId xmlns:a16="http://schemas.microsoft.com/office/drawing/2014/main" id="{BDCA640E-D798-4D21-ABBA-158DFEADDA1E}"/>
              </a:ext>
            </a:extLst>
          </p:cNvPr>
          <p:cNvSpPr/>
          <p:nvPr/>
        </p:nvSpPr>
        <p:spPr>
          <a:xfrm>
            <a:off x="4169109" y="3728227"/>
            <a:ext cx="2204884" cy="52877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Galatians</a:t>
            </a:r>
          </a:p>
        </p:txBody>
      </p:sp>
      <p:sp>
        <p:nvSpPr>
          <p:cNvPr id="24" name="Rectangle: Rounded Corners 23">
            <a:extLst>
              <a:ext uri="{FF2B5EF4-FFF2-40B4-BE49-F238E27FC236}">
                <a16:creationId xmlns:a16="http://schemas.microsoft.com/office/drawing/2014/main" id="{35A89536-2948-4708-97DE-0EE7C81DF8FF}"/>
              </a:ext>
            </a:extLst>
          </p:cNvPr>
          <p:cNvSpPr/>
          <p:nvPr/>
        </p:nvSpPr>
        <p:spPr>
          <a:xfrm flipH="1">
            <a:off x="4164043" y="5459377"/>
            <a:ext cx="2204884" cy="528773"/>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Colossians</a:t>
            </a:r>
          </a:p>
        </p:txBody>
      </p:sp>
      <p:sp>
        <p:nvSpPr>
          <p:cNvPr id="31" name="Rectangle: Rounded Corners 30">
            <a:extLst>
              <a:ext uri="{FF2B5EF4-FFF2-40B4-BE49-F238E27FC236}">
                <a16:creationId xmlns:a16="http://schemas.microsoft.com/office/drawing/2014/main" id="{CD84B739-9C7B-4E5E-9BF4-607EAC6A8D95}"/>
              </a:ext>
            </a:extLst>
          </p:cNvPr>
          <p:cNvSpPr/>
          <p:nvPr/>
        </p:nvSpPr>
        <p:spPr>
          <a:xfrm flipH="1">
            <a:off x="6557580" y="2549800"/>
            <a:ext cx="2204884" cy="5287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n w="0"/>
                <a:solidFill>
                  <a:schemeClr val="tx1"/>
                </a:solidFill>
                <a:effectLst>
                  <a:outerShdw blurRad="38100" dist="19050" dir="2700000" algn="tl" rotWithShape="0">
                    <a:schemeClr val="dk1">
                      <a:alpha val="40000"/>
                    </a:schemeClr>
                  </a:outerShdw>
                </a:effectLst>
              </a:rPr>
              <a:t>2 Thessalonians</a:t>
            </a:r>
          </a:p>
        </p:txBody>
      </p:sp>
      <p:sp>
        <p:nvSpPr>
          <p:cNvPr id="32" name="Rectangle: Rounded Corners 31">
            <a:extLst>
              <a:ext uri="{FF2B5EF4-FFF2-40B4-BE49-F238E27FC236}">
                <a16:creationId xmlns:a16="http://schemas.microsoft.com/office/drawing/2014/main" id="{10FE4AF8-D7C5-4BEA-A55A-5749A04010AA}"/>
              </a:ext>
            </a:extLst>
          </p:cNvPr>
          <p:cNvSpPr/>
          <p:nvPr/>
        </p:nvSpPr>
        <p:spPr>
          <a:xfrm>
            <a:off x="6539987" y="1965527"/>
            <a:ext cx="2204884" cy="5287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n w="0"/>
                <a:solidFill>
                  <a:schemeClr val="tx1"/>
                </a:solidFill>
                <a:effectLst>
                  <a:outerShdw blurRad="38100" dist="19050" dir="2700000" algn="tl" rotWithShape="0">
                    <a:schemeClr val="dk1">
                      <a:alpha val="40000"/>
                    </a:schemeClr>
                  </a:outerShdw>
                </a:effectLst>
              </a:rPr>
              <a:t>1 Thessalonians</a:t>
            </a:r>
          </a:p>
        </p:txBody>
      </p:sp>
    </p:spTree>
    <p:extLst>
      <p:ext uri="{BB962C8B-B14F-4D97-AF65-F5344CB8AC3E}">
        <p14:creationId xmlns:p14="http://schemas.microsoft.com/office/powerpoint/2010/main" val="302548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9" grpId="0" animBg="1"/>
      <p:bldP spid="10" grpId="0" animBg="1"/>
      <p:bldP spid="18" grpId="0" animBg="1"/>
      <p:bldP spid="11" grpId="0"/>
      <p:bldP spid="12" grpId="0"/>
      <p:bldP spid="20" grpId="0"/>
      <p:bldP spid="21" grpId="0" animBg="1"/>
      <p:bldP spid="22" grpId="0" animBg="1"/>
      <p:bldP spid="23" grpId="0" animBg="1"/>
      <p:bldP spid="24" grpId="0" animBg="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CEC63102-E0E2-4ED1-991E-C5F07282D97D}"/>
              </a:ext>
            </a:extLst>
          </p:cNvPr>
          <p:cNvSpPr/>
          <p:nvPr/>
        </p:nvSpPr>
        <p:spPr>
          <a:xfrm>
            <a:off x="1072745" y="2012279"/>
            <a:ext cx="2204884" cy="5652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Matthew</a:t>
            </a:r>
          </a:p>
        </p:txBody>
      </p:sp>
      <p:sp>
        <p:nvSpPr>
          <p:cNvPr id="14" name="Rectangle: Rounded Corners 13">
            <a:extLst>
              <a:ext uri="{FF2B5EF4-FFF2-40B4-BE49-F238E27FC236}">
                <a16:creationId xmlns:a16="http://schemas.microsoft.com/office/drawing/2014/main" id="{67BACF5A-2BC3-4DA1-9F85-BC93CE81B4D7}"/>
              </a:ext>
            </a:extLst>
          </p:cNvPr>
          <p:cNvSpPr/>
          <p:nvPr/>
        </p:nvSpPr>
        <p:spPr>
          <a:xfrm>
            <a:off x="1072746" y="3269487"/>
            <a:ext cx="2204884" cy="5652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Luke</a:t>
            </a:r>
          </a:p>
        </p:txBody>
      </p:sp>
      <p:sp>
        <p:nvSpPr>
          <p:cNvPr id="15" name="Rectangle: Rounded Corners 14">
            <a:extLst>
              <a:ext uri="{FF2B5EF4-FFF2-40B4-BE49-F238E27FC236}">
                <a16:creationId xmlns:a16="http://schemas.microsoft.com/office/drawing/2014/main" id="{16C6203C-C363-42D6-8B94-26526FD39C83}"/>
              </a:ext>
            </a:extLst>
          </p:cNvPr>
          <p:cNvSpPr/>
          <p:nvPr/>
        </p:nvSpPr>
        <p:spPr>
          <a:xfrm flipH="1">
            <a:off x="1072746" y="2643630"/>
            <a:ext cx="2204884" cy="5652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Mark</a:t>
            </a:r>
          </a:p>
        </p:txBody>
      </p:sp>
      <p:sp>
        <p:nvSpPr>
          <p:cNvPr id="16" name="Rectangle: Rounded Corners 15">
            <a:extLst>
              <a:ext uri="{FF2B5EF4-FFF2-40B4-BE49-F238E27FC236}">
                <a16:creationId xmlns:a16="http://schemas.microsoft.com/office/drawing/2014/main" id="{DA1A04CE-6E62-426A-8F34-416EBA40FD39}"/>
              </a:ext>
            </a:extLst>
          </p:cNvPr>
          <p:cNvSpPr/>
          <p:nvPr/>
        </p:nvSpPr>
        <p:spPr>
          <a:xfrm flipH="1">
            <a:off x="1072747" y="3871611"/>
            <a:ext cx="2204884" cy="5652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John</a:t>
            </a:r>
          </a:p>
        </p:txBody>
      </p:sp>
      <p:sp>
        <p:nvSpPr>
          <p:cNvPr id="17" name="Rectangle: Rounded Corners 16">
            <a:extLst>
              <a:ext uri="{FF2B5EF4-FFF2-40B4-BE49-F238E27FC236}">
                <a16:creationId xmlns:a16="http://schemas.microsoft.com/office/drawing/2014/main" id="{16E08CB8-BBB9-4655-85A3-76895114C754}"/>
              </a:ext>
            </a:extLst>
          </p:cNvPr>
          <p:cNvSpPr/>
          <p:nvPr/>
        </p:nvSpPr>
        <p:spPr>
          <a:xfrm>
            <a:off x="1072747" y="5345118"/>
            <a:ext cx="2204884" cy="5652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Acts</a:t>
            </a:r>
          </a:p>
        </p:txBody>
      </p:sp>
      <p:sp>
        <p:nvSpPr>
          <p:cNvPr id="9" name="Rectangle: Rounded Corners 8">
            <a:extLst>
              <a:ext uri="{FF2B5EF4-FFF2-40B4-BE49-F238E27FC236}">
                <a16:creationId xmlns:a16="http://schemas.microsoft.com/office/drawing/2014/main" id="{389A1362-10E0-42A9-A6BF-68C8B445B7B8}"/>
              </a:ext>
            </a:extLst>
          </p:cNvPr>
          <p:cNvSpPr/>
          <p:nvPr/>
        </p:nvSpPr>
        <p:spPr>
          <a:xfrm flipH="1">
            <a:off x="4164045" y="3141353"/>
            <a:ext cx="2204884" cy="528773"/>
          </a:xfrm>
          <a:prstGeom prst="round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rPr>
              <a:t>2 Corinthians</a:t>
            </a:r>
          </a:p>
        </p:txBody>
      </p:sp>
      <p:sp>
        <p:nvSpPr>
          <p:cNvPr id="10" name="Rectangle: Rounded Corners 9">
            <a:extLst>
              <a:ext uri="{FF2B5EF4-FFF2-40B4-BE49-F238E27FC236}">
                <a16:creationId xmlns:a16="http://schemas.microsoft.com/office/drawing/2014/main" id="{8A8FB3CB-5E76-4217-9AC4-95B53CB59532}"/>
              </a:ext>
            </a:extLst>
          </p:cNvPr>
          <p:cNvSpPr/>
          <p:nvPr/>
        </p:nvSpPr>
        <p:spPr>
          <a:xfrm flipH="1">
            <a:off x="4164045" y="1965527"/>
            <a:ext cx="2204884" cy="52877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Romans</a:t>
            </a:r>
          </a:p>
        </p:txBody>
      </p:sp>
      <p:sp>
        <p:nvSpPr>
          <p:cNvPr id="18" name="Rectangle: Rounded Corners 17">
            <a:extLst>
              <a:ext uri="{FF2B5EF4-FFF2-40B4-BE49-F238E27FC236}">
                <a16:creationId xmlns:a16="http://schemas.microsoft.com/office/drawing/2014/main" id="{01509DA7-1EB8-4F81-94BD-C9F1985DD865}"/>
              </a:ext>
            </a:extLst>
          </p:cNvPr>
          <p:cNvSpPr/>
          <p:nvPr/>
        </p:nvSpPr>
        <p:spPr>
          <a:xfrm>
            <a:off x="4164045" y="2554479"/>
            <a:ext cx="2204884" cy="528773"/>
          </a:xfrm>
          <a:prstGeom prst="round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rPr>
              <a:t>1 Corinthians</a:t>
            </a:r>
          </a:p>
        </p:txBody>
      </p:sp>
      <p:sp>
        <p:nvSpPr>
          <p:cNvPr id="19" name="TextBox 18">
            <a:extLst>
              <a:ext uri="{FF2B5EF4-FFF2-40B4-BE49-F238E27FC236}">
                <a16:creationId xmlns:a16="http://schemas.microsoft.com/office/drawing/2014/main" id="{1FC1A0F9-B1C9-4494-95E7-D3B165821ABD}"/>
              </a:ext>
            </a:extLst>
          </p:cNvPr>
          <p:cNvSpPr txBox="1"/>
          <p:nvPr/>
        </p:nvSpPr>
        <p:spPr>
          <a:xfrm>
            <a:off x="808705" y="947658"/>
            <a:ext cx="7786868" cy="6001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300" b="1">
                <a:ln w="0"/>
                <a:solidFill>
                  <a:srgbClr val="CC0066"/>
                </a:solidFill>
                <a:effectLst>
                  <a:outerShdw blurRad="38100" dist="25400" dir="5400000" algn="ctr" rotWithShape="0">
                    <a:srgbClr val="6E747A">
                      <a:alpha val="43000"/>
                    </a:srgbClr>
                  </a:outerShdw>
                </a:effectLst>
                <a:latin typeface="Arial Black" panose="020B0A04020102020204" pitchFamily="34" charset="0"/>
              </a:rPr>
              <a:t>Books of the New Testament</a:t>
            </a:r>
          </a:p>
        </p:txBody>
      </p:sp>
      <p:sp>
        <p:nvSpPr>
          <p:cNvPr id="11" name="Rectangle 10">
            <a:extLst>
              <a:ext uri="{FF2B5EF4-FFF2-40B4-BE49-F238E27FC236}">
                <a16:creationId xmlns:a16="http://schemas.microsoft.com/office/drawing/2014/main" id="{55DBCFFA-1009-4522-946A-6AB82EF0E2F0}"/>
              </a:ext>
            </a:extLst>
          </p:cNvPr>
          <p:cNvSpPr/>
          <p:nvPr/>
        </p:nvSpPr>
        <p:spPr>
          <a:xfrm>
            <a:off x="808706" y="1570603"/>
            <a:ext cx="2850781" cy="484748"/>
          </a:xfrm>
          <a:prstGeom prst="rect">
            <a:avLst/>
          </a:prstGeom>
          <a:noFill/>
        </p:spPr>
        <p:txBody>
          <a:bodyPr wrap="none" lIns="68580" tIns="34290" rIns="68580" bIns="34290">
            <a:spAutoFit/>
          </a:bodyPr>
          <a:lstStyle/>
          <a:p>
            <a:pPr algn="ctr"/>
            <a:r>
              <a:rPr lang="en-US" sz="2700">
                <a:ln w="0"/>
                <a:solidFill>
                  <a:srgbClr val="CC0066"/>
                </a:solidFill>
                <a:effectLst>
                  <a:outerShdw blurRad="38100" dist="25400" dir="5400000" algn="ctr" rotWithShape="0">
                    <a:srgbClr val="6E747A">
                      <a:alpha val="43000"/>
                    </a:srgbClr>
                  </a:outerShdw>
                </a:effectLst>
                <a:latin typeface="Arial Black" panose="020B0A04020102020204" pitchFamily="34" charset="0"/>
              </a:rPr>
              <a:t>THE GOSPELS</a:t>
            </a:r>
          </a:p>
        </p:txBody>
      </p:sp>
      <p:sp>
        <p:nvSpPr>
          <p:cNvPr id="12" name="Rectangle 11">
            <a:extLst>
              <a:ext uri="{FF2B5EF4-FFF2-40B4-BE49-F238E27FC236}">
                <a16:creationId xmlns:a16="http://schemas.microsoft.com/office/drawing/2014/main" id="{5ABA7922-9A5D-4676-B8C3-6D230A30FE63}"/>
              </a:ext>
            </a:extLst>
          </p:cNvPr>
          <p:cNvSpPr/>
          <p:nvPr/>
        </p:nvSpPr>
        <p:spPr>
          <a:xfrm>
            <a:off x="1244065" y="4807417"/>
            <a:ext cx="1862241" cy="484748"/>
          </a:xfrm>
          <a:prstGeom prst="rect">
            <a:avLst/>
          </a:prstGeom>
          <a:noFill/>
        </p:spPr>
        <p:txBody>
          <a:bodyPr wrap="none" lIns="68580" tIns="34290" rIns="68580" bIns="34290">
            <a:spAutoFit/>
          </a:bodyPr>
          <a:lstStyle/>
          <a:p>
            <a:pPr algn="ctr"/>
            <a:r>
              <a:rPr lang="en-US" sz="2700">
                <a:ln w="0"/>
                <a:solidFill>
                  <a:srgbClr val="CC0066"/>
                </a:solidFill>
                <a:effectLst>
                  <a:outerShdw blurRad="38100" dist="25400" dir="5400000" algn="ctr" rotWithShape="0">
                    <a:srgbClr val="6E747A">
                      <a:alpha val="43000"/>
                    </a:srgbClr>
                  </a:outerShdw>
                </a:effectLst>
                <a:latin typeface="Arial Black" panose="020B0A04020102020204" pitchFamily="34" charset="0"/>
              </a:rPr>
              <a:t>HISTORY</a:t>
            </a:r>
          </a:p>
        </p:txBody>
      </p:sp>
      <p:sp>
        <p:nvSpPr>
          <p:cNvPr id="20" name="Rectangle 19">
            <a:extLst>
              <a:ext uri="{FF2B5EF4-FFF2-40B4-BE49-F238E27FC236}">
                <a16:creationId xmlns:a16="http://schemas.microsoft.com/office/drawing/2014/main" id="{74CA7F66-C5EF-402C-979F-C5DCDE823B5E}"/>
              </a:ext>
            </a:extLst>
          </p:cNvPr>
          <p:cNvSpPr/>
          <p:nvPr/>
        </p:nvSpPr>
        <p:spPr>
          <a:xfrm>
            <a:off x="5266486" y="1507852"/>
            <a:ext cx="1888979" cy="484748"/>
          </a:xfrm>
          <a:prstGeom prst="rect">
            <a:avLst/>
          </a:prstGeom>
          <a:noFill/>
        </p:spPr>
        <p:txBody>
          <a:bodyPr wrap="none" lIns="68580" tIns="34290" rIns="68580" bIns="34290">
            <a:spAutoFit/>
          </a:bodyPr>
          <a:lstStyle/>
          <a:p>
            <a:pPr algn="ctr"/>
            <a:r>
              <a:rPr lang="en-US" sz="2700">
                <a:ln w="0"/>
                <a:solidFill>
                  <a:srgbClr val="CC0066"/>
                </a:solidFill>
                <a:effectLst>
                  <a:outerShdw blurRad="38100" dist="25400" dir="5400000" algn="ctr" rotWithShape="0">
                    <a:srgbClr val="6E747A">
                      <a:alpha val="43000"/>
                    </a:srgbClr>
                  </a:outerShdw>
                </a:effectLst>
                <a:latin typeface="Arial Black" panose="020B0A04020102020204" pitchFamily="34" charset="0"/>
              </a:rPr>
              <a:t>LETTERS</a:t>
            </a:r>
          </a:p>
        </p:txBody>
      </p:sp>
      <p:sp>
        <p:nvSpPr>
          <p:cNvPr id="21" name="Rectangle: Rounded Corners 20">
            <a:extLst>
              <a:ext uri="{FF2B5EF4-FFF2-40B4-BE49-F238E27FC236}">
                <a16:creationId xmlns:a16="http://schemas.microsoft.com/office/drawing/2014/main" id="{0078AF14-FB36-4A3F-B66F-7DB3DDE774B7}"/>
              </a:ext>
            </a:extLst>
          </p:cNvPr>
          <p:cNvSpPr/>
          <p:nvPr/>
        </p:nvSpPr>
        <p:spPr>
          <a:xfrm>
            <a:off x="4164044" y="4872502"/>
            <a:ext cx="2204884" cy="5287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Philippians</a:t>
            </a:r>
          </a:p>
        </p:txBody>
      </p:sp>
      <p:sp>
        <p:nvSpPr>
          <p:cNvPr id="22" name="Rectangle: Rounded Corners 21">
            <a:extLst>
              <a:ext uri="{FF2B5EF4-FFF2-40B4-BE49-F238E27FC236}">
                <a16:creationId xmlns:a16="http://schemas.microsoft.com/office/drawing/2014/main" id="{2FFCEFB0-5024-4CE0-9A34-9D03A943A497}"/>
              </a:ext>
            </a:extLst>
          </p:cNvPr>
          <p:cNvSpPr/>
          <p:nvPr/>
        </p:nvSpPr>
        <p:spPr>
          <a:xfrm>
            <a:off x="4169109" y="4300365"/>
            <a:ext cx="2204884" cy="52877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Ephesians</a:t>
            </a:r>
          </a:p>
        </p:txBody>
      </p:sp>
      <p:sp>
        <p:nvSpPr>
          <p:cNvPr id="23" name="Rectangle: Rounded Corners 22">
            <a:extLst>
              <a:ext uri="{FF2B5EF4-FFF2-40B4-BE49-F238E27FC236}">
                <a16:creationId xmlns:a16="http://schemas.microsoft.com/office/drawing/2014/main" id="{BDCA640E-D798-4D21-ABBA-158DFEADDA1E}"/>
              </a:ext>
            </a:extLst>
          </p:cNvPr>
          <p:cNvSpPr/>
          <p:nvPr/>
        </p:nvSpPr>
        <p:spPr>
          <a:xfrm>
            <a:off x="4169109" y="3728227"/>
            <a:ext cx="2204884" cy="52877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Galatians</a:t>
            </a:r>
          </a:p>
        </p:txBody>
      </p:sp>
      <p:sp>
        <p:nvSpPr>
          <p:cNvPr id="24" name="Rectangle: Rounded Corners 23">
            <a:extLst>
              <a:ext uri="{FF2B5EF4-FFF2-40B4-BE49-F238E27FC236}">
                <a16:creationId xmlns:a16="http://schemas.microsoft.com/office/drawing/2014/main" id="{35A89536-2948-4708-97DE-0EE7C81DF8FF}"/>
              </a:ext>
            </a:extLst>
          </p:cNvPr>
          <p:cNvSpPr/>
          <p:nvPr/>
        </p:nvSpPr>
        <p:spPr>
          <a:xfrm flipH="1">
            <a:off x="4164043" y="5459377"/>
            <a:ext cx="2204884" cy="528773"/>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Colossians</a:t>
            </a:r>
          </a:p>
        </p:txBody>
      </p:sp>
      <p:sp>
        <p:nvSpPr>
          <p:cNvPr id="31" name="Rectangle: Rounded Corners 30">
            <a:extLst>
              <a:ext uri="{FF2B5EF4-FFF2-40B4-BE49-F238E27FC236}">
                <a16:creationId xmlns:a16="http://schemas.microsoft.com/office/drawing/2014/main" id="{CD84B739-9C7B-4E5E-9BF4-607EAC6A8D95}"/>
              </a:ext>
            </a:extLst>
          </p:cNvPr>
          <p:cNvSpPr/>
          <p:nvPr/>
        </p:nvSpPr>
        <p:spPr>
          <a:xfrm flipH="1">
            <a:off x="6557580" y="2549800"/>
            <a:ext cx="2204884" cy="5287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n w="0"/>
                <a:solidFill>
                  <a:schemeClr val="tx1"/>
                </a:solidFill>
                <a:effectLst>
                  <a:outerShdw blurRad="38100" dist="19050" dir="2700000" algn="tl" rotWithShape="0">
                    <a:schemeClr val="dk1">
                      <a:alpha val="40000"/>
                    </a:schemeClr>
                  </a:outerShdw>
                </a:effectLst>
              </a:rPr>
              <a:t>2 Thessalonians</a:t>
            </a:r>
          </a:p>
        </p:txBody>
      </p:sp>
      <p:sp>
        <p:nvSpPr>
          <p:cNvPr id="32" name="Rectangle: Rounded Corners 31">
            <a:extLst>
              <a:ext uri="{FF2B5EF4-FFF2-40B4-BE49-F238E27FC236}">
                <a16:creationId xmlns:a16="http://schemas.microsoft.com/office/drawing/2014/main" id="{10FE4AF8-D7C5-4BEA-A55A-5749A04010AA}"/>
              </a:ext>
            </a:extLst>
          </p:cNvPr>
          <p:cNvSpPr/>
          <p:nvPr/>
        </p:nvSpPr>
        <p:spPr>
          <a:xfrm>
            <a:off x="6539987" y="1965527"/>
            <a:ext cx="2204884" cy="5287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n w="0"/>
                <a:solidFill>
                  <a:schemeClr val="tx1"/>
                </a:solidFill>
                <a:effectLst>
                  <a:outerShdw blurRad="38100" dist="19050" dir="2700000" algn="tl" rotWithShape="0">
                    <a:schemeClr val="dk1">
                      <a:alpha val="40000"/>
                    </a:schemeClr>
                  </a:outerShdw>
                </a:effectLst>
              </a:rPr>
              <a:t>1 Thessalonians</a:t>
            </a:r>
          </a:p>
        </p:txBody>
      </p:sp>
      <p:sp>
        <p:nvSpPr>
          <p:cNvPr id="25" name="Rectangle: Rounded Corners 24">
            <a:extLst>
              <a:ext uri="{FF2B5EF4-FFF2-40B4-BE49-F238E27FC236}">
                <a16:creationId xmlns:a16="http://schemas.microsoft.com/office/drawing/2014/main" id="{CC82673A-299E-4A1C-9F3B-4632C294E6E4}"/>
              </a:ext>
            </a:extLst>
          </p:cNvPr>
          <p:cNvSpPr/>
          <p:nvPr/>
        </p:nvSpPr>
        <p:spPr>
          <a:xfrm>
            <a:off x="6557580" y="4363700"/>
            <a:ext cx="2204884" cy="52877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Titus</a:t>
            </a:r>
          </a:p>
        </p:txBody>
      </p:sp>
      <p:sp>
        <p:nvSpPr>
          <p:cNvPr id="26" name="Rectangle: Rounded Corners 25">
            <a:extLst>
              <a:ext uri="{FF2B5EF4-FFF2-40B4-BE49-F238E27FC236}">
                <a16:creationId xmlns:a16="http://schemas.microsoft.com/office/drawing/2014/main" id="{8A109E2A-7226-467C-91DA-D9AB3A5DDD97}"/>
              </a:ext>
            </a:extLst>
          </p:cNvPr>
          <p:cNvSpPr/>
          <p:nvPr/>
        </p:nvSpPr>
        <p:spPr>
          <a:xfrm>
            <a:off x="6574944" y="3762065"/>
            <a:ext cx="2204884" cy="5287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2 Timothy</a:t>
            </a:r>
          </a:p>
        </p:txBody>
      </p:sp>
      <p:sp>
        <p:nvSpPr>
          <p:cNvPr id="27" name="Rectangle: Rounded Corners 26">
            <a:extLst>
              <a:ext uri="{FF2B5EF4-FFF2-40B4-BE49-F238E27FC236}">
                <a16:creationId xmlns:a16="http://schemas.microsoft.com/office/drawing/2014/main" id="{BE17B00F-46C4-4A08-B657-D494355E9FFA}"/>
              </a:ext>
            </a:extLst>
          </p:cNvPr>
          <p:cNvSpPr/>
          <p:nvPr/>
        </p:nvSpPr>
        <p:spPr>
          <a:xfrm>
            <a:off x="6561110" y="3160430"/>
            <a:ext cx="2204884" cy="5287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ln w="0"/>
                <a:solidFill>
                  <a:schemeClr val="tx1"/>
                </a:solidFill>
                <a:effectLst>
                  <a:outerShdw blurRad="38100" dist="19050" dir="2700000" algn="tl" rotWithShape="0">
                    <a:schemeClr val="dk1">
                      <a:alpha val="40000"/>
                    </a:schemeClr>
                  </a:outerShdw>
                </a:effectLst>
              </a:rPr>
              <a:t>1 Timothy</a:t>
            </a:r>
          </a:p>
        </p:txBody>
      </p:sp>
    </p:spTree>
    <p:extLst>
      <p:ext uri="{BB962C8B-B14F-4D97-AF65-F5344CB8AC3E}">
        <p14:creationId xmlns:p14="http://schemas.microsoft.com/office/powerpoint/2010/main" val="337537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2824-3C4F-4C86-BCD5-1B1A227C9851}"/>
              </a:ext>
            </a:extLst>
          </p:cNvPr>
          <p:cNvSpPr/>
          <p:nvPr/>
        </p:nvSpPr>
        <p:spPr>
          <a:xfrm>
            <a:off x="65314" y="65314"/>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0064942-507C-409C-AF6A-CD7A338F3472}"/>
              </a:ext>
            </a:extLst>
          </p:cNvPr>
          <p:cNvSpPr/>
          <p:nvPr/>
        </p:nvSpPr>
        <p:spPr>
          <a:xfrm>
            <a:off x="2335763" y="65313"/>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B5A20D8-3A51-4EB4-9562-D828AA91C895}"/>
              </a:ext>
            </a:extLst>
          </p:cNvPr>
          <p:cNvSpPr/>
          <p:nvPr/>
        </p:nvSpPr>
        <p:spPr>
          <a:xfrm>
            <a:off x="4640428" y="65313"/>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69AE036-C8D9-4314-BF68-6B4F51B2DD72}"/>
              </a:ext>
            </a:extLst>
          </p:cNvPr>
          <p:cNvSpPr/>
          <p:nvPr/>
        </p:nvSpPr>
        <p:spPr>
          <a:xfrm>
            <a:off x="6941977" y="65313"/>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897C88F-541F-4C03-BB6D-F8C177CF89BE}"/>
              </a:ext>
            </a:extLst>
          </p:cNvPr>
          <p:cNvSpPr/>
          <p:nvPr/>
        </p:nvSpPr>
        <p:spPr>
          <a:xfrm>
            <a:off x="65314" y="2365310"/>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C0101FF-32EB-4F06-B8A1-26AB05F615CB}"/>
              </a:ext>
            </a:extLst>
          </p:cNvPr>
          <p:cNvSpPr/>
          <p:nvPr/>
        </p:nvSpPr>
        <p:spPr>
          <a:xfrm>
            <a:off x="2335763" y="2365309"/>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BE31996-B296-4ADA-A403-EAEB790C3BA1}"/>
              </a:ext>
            </a:extLst>
          </p:cNvPr>
          <p:cNvSpPr/>
          <p:nvPr/>
        </p:nvSpPr>
        <p:spPr>
          <a:xfrm>
            <a:off x="4640427" y="2365309"/>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9A6AB2-E202-4D64-9A09-9D1ED3D7CFF0}"/>
              </a:ext>
            </a:extLst>
          </p:cNvPr>
          <p:cNvSpPr/>
          <p:nvPr/>
        </p:nvSpPr>
        <p:spPr>
          <a:xfrm>
            <a:off x="6941976" y="2365309"/>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2B1A5CF-44B3-4C2E-8C85-D5CC8B33A5A7}"/>
              </a:ext>
            </a:extLst>
          </p:cNvPr>
          <p:cNvSpPr/>
          <p:nvPr/>
        </p:nvSpPr>
        <p:spPr>
          <a:xfrm>
            <a:off x="65314" y="4665306"/>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41ED3A-0589-4B61-879D-BC1ED80278F5}"/>
              </a:ext>
            </a:extLst>
          </p:cNvPr>
          <p:cNvSpPr/>
          <p:nvPr/>
        </p:nvSpPr>
        <p:spPr>
          <a:xfrm>
            <a:off x="2382417" y="4665305"/>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BF16817-66B4-4935-83A2-D3A642C3AEC1}"/>
              </a:ext>
            </a:extLst>
          </p:cNvPr>
          <p:cNvSpPr/>
          <p:nvPr/>
        </p:nvSpPr>
        <p:spPr>
          <a:xfrm>
            <a:off x="4640427" y="4665304"/>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BF4C397-2527-4B03-806D-8ACE1BD4BB26}"/>
              </a:ext>
            </a:extLst>
          </p:cNvPr>
          <p:cNvSpPr/>
          <p:nvPr/>
        </p:nvSpPr>
        <p:spPr>
          <a:xfrm>
            <a:off x="6941976" y="4665303"/>
            <a:ext cx="2136709" cy="212737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1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12"/>
                                        </p:tgtEl>
                                        <p:attrNameLst>
                                          <p:attrName>ppt_w</p:attrName>
                                        </p:attrNameLst>
                                      </p:cBhvr>
                                      <p:tavLst>
                                        <p:tav tm="0">
                                          <p:val>
                                            <p:strVal val="ppt_w"/>
                                          </p:val>
                                        </p:tav>
                                        <p:tav tm="100000">
                                          <p:val>
                                            <p:strVal val="ppt_w+.3"/>
                                          </p:val>
                                        </p:tav>
                                      </p:tavLst>
                                    </p:anim>
                                    <p:anim calcmode="lin" valueType="num">
                                      <p:cBhvr>
                                        <p:cTn id="7" dur="1000"/>
                                        <p:tgtEl>
                                          <p:spTgt spid="12"/>
                                        </p:tgtEl>
                                        <p:attrNameLst>
                                          <p:attrName>ppt_h</p:attrName>
                                        </p:attrNameLst>
                                      </p:cBhvr>
                                      <p:tavLst>
                                        <p:tav tm="0">
                                          <p:val>
                                            <p:strVal val="ppt_h"/>
                                          </p:val>
                                        </p:tav>
                                        <p:tav tm="100000">
                                          <p:val>
                                            <p:strVal val="ppt_h"/>
                                          </p:val>
                                        </p:tav>
                                      </p:tavLst>
                                    </p:anim>
                                    <p:animEffect transition="out" filter="fade">
                                      <p:cBhvr>
                                        <p:cTn id="8" dur="1000"/>
                                        <p:tgtEl>
                                          <p:spTgt spid="12"/>
                                        </p:tgtEl>
                                      </p:cBhvr>
                                    </p:animEffect>
                                    <p:set>
                                      <p:cBhvr>
                                        <p:cTn id="9" dur="1" fill="hold">
                                          <p:stCondLst>
                                            <p:cond delay="9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0" presetClass="exit" presetSubtype="0" accel="100000" fill="hold" grpId="0" nodeType="clickEffect">
                                  <p:stCondLst>
                                    <p:cond delay="0"/>
                                  </p:stCondLst>
                                  <p:childTnLst>
                                    <p:anim calcmode="lin" valueType="num">
                                      <p:cBhvr>
                                        <p:cTn id="13" dur="1000"/>
                                        <p:tgtEl>
                                          <p:spTgt spid="6"/>
                                        </p:tgtEl>
                                        <p:attrNameLst>
                                          <p:attrName>ppt_w</p:attrName>
                                        </p:attrNameLst>
                                      </p:cBhvr>
                                      <p:tavLst>
                                        <p:tav tm="0">
                                          <p:val>
                                            <p:strVal val="ppt_w"/>
                                          </p:val>
                                        </p:tav>
                                        <p:tav tm="100000">
                                          <p:val>
                                            <p:strVal val="ppt_w+.3"/>
                                          </p:val>
                                        </p:tav>
                                      </p:tavLst>
                                    </p:anim>
                                    <p:anim calcmode="lin" valueType="num">
                                      <p:cBhvr>
                                        <p:cTn id="14" dur="1000"/>
                                        <p:tgtEl>
                                          <p:spTgt spid="6"/>
                                        </p:tgtEl>
                                        <p:attrNameLst>
                                          <p:attrName>ppt_h</p:attrName>
                                        </p:attrNameLst>
                                      </p:cBhvr>
                                      <p:tavLst>
                                        <p:tav tm="0">
                                          <p:val>
                                            <p:strVal val="ppt_h"/>
                                          </p:val>
                                        </p:tav>
                                        <p:tav tm="100000">
                                          <p:val>
                                            <p:strVal val="ppt_h"/>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0" presetClass="exit" presetSubtype="0" accel="100000" fill="hold" grpId="0" nodeType="clickEffect">
                                  <p:stCondLst>
                                    <p:cond delay="0"/>
                                  </p:stCondLst>
                                  <p:childTnLst>
                                    <p:anim calcmode="lin" valueType="num">
                                      <p:cBhvr>
                                        <p:cTn id="20" dur="1000"/>
                                        <p:tgtEl>
                                          <p:spTgt spid="3"/>
                                        </p:tgtEl>
                                        <p:attrNameLst>
                                          <p:attrName>ppt_w</p:attrName>
                                        </p:attrNameLst>
                                      </p:cBhvr>
                                      <p:tavLst>
                                        <p:tav tm="0">
                                          <p:val>
                                            <p:strVal val="ppt_w"/>
                                          </p:val>
                                        </p:tav>
                                        <p:tav tm="100000">
                                          <p:val>
                                            <p:strVal val="ppt_w+.3"/>
                                          </p:val>
                                        </p:tav>
                                      </p:tavLst>
                                    </p:anim>
                                    <p:anim calcmode="lin" valueType="num">
                                      <p:cBhvr>
                                        <p:cTn id="21" dur="1000"/>
                                        <p:tgtEl>
                                          <p:spTgt spid="3"/>
                                        </p:tgtEl>
                                        <p:attrNameLst>
                                          <p:attrName>ppt_h</p:attrName>
                                        </p:attrNameLst>
                                      </p:cBhvr>
                                      <p:tavLst>
                                        <p:tav tm="0">
                                          <p:val>
                                            <p:strVal val="ppt_h"/>
                                          </p:val>
                                        </p:tav>
                                        <p:tav tm="100000">
                                          <p:val>
                                            <p:strVal val="ppt_h"/>
                                          </p:val>
                                        </p:tav>
                                      </p:tavLst>
                                    </p:anim>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0" presetClass="exit" presetSubtype="0" accel="100000" fill="hold" grpId="0" nodeType="clickEffect">
                                  <p:stCondLst>
                                    <p:cond delay="0"/>
                                  </p:stCondLst>
                                  <p:childTnLst>
                                    <p:anim calcmode="lin" valueType="num">
                                      <p:cBhvr>
                                        <p:cTn id="27" dur="1000"/>
                                        <p:tgtEl>
                                          <p:spTgt spid="11"/>
                                        </p:tgtEl>
                                        <p:attrNameLst>
                                          <p:attrName>ppt_w</p:attrName>
                                        </p:attrNameLst>
                                      </p:cBhvr>
                                      <p:tavLst>
                                        <p:tav tm="0">
                                          <p:val>
                                            <p:strVal val="ppt_w"/>
                                          </p:val>
                                        </p:tav>
                                        <p:tav tm="100000">
                                          <p:val>
                                            <p:strVal val="ppt_w+.3"/>
                                          </p:val>
                                        </p:tav>
                                      </p:tavLst>
                                    </p:anim>
                                    <p:anim calcmode="lin" valueType="num">
                                      <p:cBhvr>
                                        <p:cTn id="28" dur="1000"/>
                                        <p:tgtEl>
                                          <p:spTgt spid="11"/>
                                        </p:tgtEl>
                                        <p:attrNameLst>
                                          <p:attrName>ppt_h</p:attrName>
                                        </p:attrNameLst>
                                      </p:cBhvr>
                                      <p:tavLst>
                                        <p:tav tm="0">
                                          <p:val>
                                            <p:strVal val="ppt_h"/>
                                          </p:val>
                                        </p:tav>
                                        <p:tav tm="100000">
                                          <p:val>
                                            <p:strVal val="ppt_h"/>
                                          </p:val>
                                        </p:tav>
                                      </p:tavLst>
                                    </p:anim>
                                    <p:animEffect transition="out" filter="fade">
                                      <p:cBhvr>
                                        <p:cTn id="29" dur="1000"/>
                                        <p:tgtEl>
                                          <p:spTgt spid="11"/>
                                        </p:tgtEl>
                                      </p:cBhvr>
                                    </p:animEffect>
                                    <p:set>
                                      <p:cBhvr>
                                        <p:cTn id="30" dur="1" fill="hold">
                                          <p:stCondLst>
                                            <p:cond delay="9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0" presetClass="exit" presetSubtype="0" accel="100000" fill="hold" grpId="0" nodeType="clickEffect">
                                  <p:stCondLst>
                                    <p:cond delay="0"/>
                                  </p:stCondLst>
                                  <p:childTnLst>
                                    <p:anim calcmode="lin" valueType="num">
                                      <p:cBhvr>
                                        <p:cTn id="34" dur="1000"/>
                                        <p:tgtEl>
                                          <p:spTgt spid="13"/>
                                        </p:tgtEl>
                                        <p:attrNameLst>
                                          <p:attrName>ppt_w</p:attrName>
                                        </p:attrNameLst>
                                      </p:cBhvr>
                                      <p:tavLst>
                                        <p:tav tm="0">
                                          <p:val>
                                            <p:strVal val="ppt_w"/>
                                          </p:val>
                                        </p:tav>
                                        <p:tav tm="100000">
                                          <p:val>
                                            <p:strVal val="ppt_w+.3"/>
                                          </p:val>
                                        </p:tav>
                                      </p:tavLst>
                                    </p:anim>
                                    <p:anim calcmode="lin" valueType="num">
                                      <p:cBhvr>
                                        <p:cTn id="35" dur="1000"/>
                                        <p:tgtEl>
                                          <p:spTgt spid="13"/>
                                        </p:tgtEl>
                                        <p:attrNameLst>
                                          <p:attrName>ppt_h</p:attrName>
                                        </p:attrNameLst>
                                      </p:cBhvr>
                                      <p:tavLst>
                                        <p:tav tm="0">
                                          <p:val>
                                            <p:strVal val="ppt_h"/>
                                          </p:val>
                                        </p:tav>
                                        <p:tav tm="100000">
                                          <p:val>
                                            <p:strVal val="ppt_h"/>
                                          </p:val>
                                        </p:tav>
                                      </p:tavLst>
                                    </p:anim>
                                    <p:animEffect transition="out" filter="fad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0" presetClass="exit" presetSubtype="0" accel="100000" fill="hold" grpId="0" nodeType="clickEffect">
                                  <p:stCondLst>
                                    <p:cond delay="0"/>
                                  </p:stCondLst>
                                  <p:childTnLst>
                                    <p:anim calcmode="lin" valueType="num">
                                      <p:cBhvr>
                                        <p:cTn id="41" dur="1000"/>
                                        <p:tgtEl>
                                          <p:spTgt spid="7"/>
                                        </p:tgtEl>
                                        <p:attrNameLst>
                                          <p:attrName>ppt_w</p:attrName>
                                        </p:attrNameLst>
                                      </p:cBhvr>
                                      <p:tavLst>
                                        <p:tav tm="0">
                                          <p:val>
                                            <p:strVal val="ppt_w"/>
                                          </p:val>
                                        </p:tav>
                                        <p:tav tm="100000">
                                          <p:val>
                                            <p:strVal val="ppt_w+.3"/>
                                          </p:val>
                                        </p:tav>
                                      </p:tavLst>
                                    </p:anim>
                                    <p:anim calcmode="lin" valueType="num">
                                      <p:cBhvr>
                                        <p:cTn id="42" dur="1000"/>
                                        <p:tgtEl>
                                          <p:spTgt spid="7"/>
                                        </p:tgtEl>
                                        <p:attrNameLst>
                                          <p:attrName>ppt_h</p:attrName>
                                        </p:attrNameLst>
                                      </p:cBhvr>
                                      <p:tavLst>
                                        <p:tav tm="0">
                                          <p:val>
                                            <p:strVal val="ppt_h"/>
                                          </p:val>
                                        </p:tav>
                                        <p:tav tm="100000">
                                          <p:val>
                                            <p:strVal val="ppt_h"/>
                                          </p:val>
                                        </p:tav>
                                      </p:tavLst>
                                    </p:anim>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0" presetClass="exit" presetSubtype="0" accel="100000" fill="hold" grpId="0" nodeType="clickEffect">
                                  <p:stCondLst>
                                    <p:cond delay="0"/>
                                  </p:stCondLst>
                                  <p:childTnLst>
                                    <p:anim calcmode="lin" valueType="num">
                                      <p:cBhvr>
                                        <p:cTn id="48" dur="1000"/>
                                        <p:tgtEl>
                                          <p:spTgt spid="10"/>
                                        </p:tgtEl>
                                        <p:attrNameLst>
                                          <p:attrName>ppt_w</p:attrName>
                                        </p:attrNameLst>
                                      </p:cBhvr>
                                      <p:tavLst>
                                        <p:tav tm="0">
                                          <p:val>
                                            <p:strVal val="ppt_w"/>
                                          </p:val>
                                        </p:tav>
                                        <p:tav tm="100000">
                                          <p:val>
                                            <p:strVal val="ppt_w+.3"/>
                                          </p:val>
                                        </p:tav>
                                      </p:tavLst>
                                    </p:anim>
                                    <p:anim calcmode="lin" valueType="num">
                                      <p:cBhvr>
                                        <p:cTn id="49" dur="1000"/>
                                        <p:tgtEl>
                                          <p:spTgt spid="10"/>
                                        </p:tgtEl>
                                        <p:attrNameLst>
                                          <p:attrName>ppt_h</p:attrName>
                                        </p:attrNameLst>
                                      </p:cBhvr>
                                      <p:tavLst>
                                        <p:tav tm="0">
                                          <p:val>
                                            <p:strVal val="ppt_h"/>
                                          </p:val>
                                        </p:tav>
                                        <p:tav tm="100000">
                                          <p:val>
                                            <p:strVal val="ppt_h"/>
                                          </p:val>
                                        </p:tav>
                                      </p:tavLst>
                                    </p:anim>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0" presetClass="exit" presetSubtype="0" accel="100000" fill="hold" grpId="0" nodeType="clickEffect">
                                  <p:stCondLst>
                                    <p:cond delay="0"/>
                                  </p:stCondLst>
                                  <p:childTnLst>
                                    <p:anim calcmode="lin" valueType="num">
                                      <p:cBhvr>
                                        <p:cTn id="55" dur="1000"/>
                                        <p:tgtEl>
                                          <p:spTgt spid="9"/>
                                        </p:tgtEl>
                                        <p:attrNameLst>
                                          <p:attrName>ppt_w</p:attrName>
                                        </p:attrNameLst>
                                      </p:cBhvr>
                                      <p:tavLst>
                                        <p:tav tm="0">
                                          <p:val>
                                            <p:strVal val="ppt_w"/>
                                          </p:val>
                                        </p:tav>
                                        <p:tav tm="100000">
                                          <p:val>
                                            <p:strVal val="ppt_w+.3"/>
                                          </p:val>
                                        </p:tav>
                                      </p:tavLst>
                                    </p:anim>
                                    <p:anim calcmode="lin" valueType="num">
                                      <p:cBhvr>
                                        <p:cTn id="56" dur="1000"/>
                                        <p:tgtEl>
                                          <p:spTgt spid="9"/>
                                        </p:tgtEl>
                                        <p:attrNameLst>
                                          <p:attrName>ppt_h</p:attrName>
                                        </p:attrNameLst>
                                      </p:cBhvr>
                                      <p:tavLst>
                                        <p:tav tm="0">
                                          <p:val>
                                            <p:strVal val="ppt_h"/>
                                          </p:val>
                                        </p:tav>
                                        <p:tav tm="100000">
                                          <p:val>
                                            <p:strVal val="ppt_h"/>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0" presetClass="exit" presetSubtype="0" accel="100000" fill="hold" grpId="0" nodeType="clickEffect">
                                  <p:stCondLst>
                                    <p:cond delay="0"/>
                                  </p:stCondLst>
                                  <p:childTnLst>
                                    <p:anim calcmode="lin" valueType="num">
                                      <p:cBhvr>
                                        <p:cTn id="62" dur="1000"/>
                                        <p:tgtEl>
                                          <p:spTgt spid="8"/>
                                        </p:tgtEl>
                                        <p:attrNameLst>
                                          <p:attrName>ppt_w</p:attrName>
                                        </p:attrNameLst>
                                      </p:cBhvr>
                                      <p:tavLst>
                                        <p:tav tm="0">
                                          <p:val>
                                            <p:strVal val="ppt_w"/>
                                          </p:val>
                                        </p:tav>
                                        <p:tav tm="100000">
                                          <p:val>
                                            <p:strVal val="ppt_w+.3"/>
                                          </p:val>
                                        </p:tav>
                                      </p:tavLst>
                                    </p:anim>
                                    <p:anim calcmode="lin" valueType="num">
                                      <p:cBhvr>
                                        <p:cTn id="63" dur="1000"/>
                                        <p:tgtEl>
                                          <p:spTgt spid="8"/>
                                        </p:tgtEl>
                                        <p:attrNameLst>
                                          <p:attrName>ppt_h</p:attrName>
                                        </p:attrNameLst>
                                      </p:cBhvr>
                                      <p:tavLst>
                                        <p:tav tm="0">
                                          <p:val>
                                            <p:strVal val="ppt_h"/>
                                          </p:val>
                                        </p:tav>
                                        <p:tav tm="100000">
                                          <p:val>
                                            <p:strVal val="ppt_h"/>
                                          </p:val>
                                        </p:tav>
                                      </p:tavLst>
                                    </p:anim>
                                    <p:animEffect transition="out" filter="fade">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0" presetClass="exit" presetSubtype="0" accel="100000" fill="hold" grpId="0" nodeType="clickEffect">
                                  <p:stCondLst>
                                    <p:cond delay="0"/>
                                  </p:stCondLst>
                                  <p:childTnLst>
                                    <p:anim calcmode="lin" valueType="num">
                                      <p:cBhvr>
                                        <p:cTn id="69" dur="1000"/>
                                        <p:tgtEl>
                                          <p:spTgt spid="5"/>
                                        </p:tgtEl>
                                        <p:attrNameLst>
                                          <p:attrName>ppt_w</p:attrName>
                                        </p:attrNameLst>
                                      </p:cBhvr>
                                      <p:tavLst>
                                        <p:tav tm="0">
                                          <p:val>
                                            <p:strVal val="ppt_w"/>
                                          </p:val>
                                        </p:tav>
                                        <p:tav tm="100000">
                                          <p:val>
                                            <p:strVal val="ppt_w+.3"/>
                                          </p:val>
                                        </p:tav>
                                      </p:tavLst>
                                    </p:anim>
                                    <p:anim calcmode="lin" valueType="num">
                                      <p:cBhvr>
                                        <p:cTn id="70" dur="1000"/>
                                        <p:tgtEl>
                                          <p:spTgt spid="5"/>
                                        </p:tgtEl>
                                        <p:attrNameLst>
                                          <p:attrName>ppt_h</p:attrName>
                                        </p:attrNameLst>
                                      </p:cBhvr>
                                      <p:tavLst>
                                        <p:tav tm="0">
                                          <p:val>
                                            <p:strVal val="ppt_h"/>
                                          </p:val>
                                        </p:tav>
                                        <p:tav tm="100000">
                                          <p:val>
                                            <p:strVal val="ppt_h"/>
                                          </p:val>
                                        </p:tav>
                                      </p:tavLst>
                                    </p:anim>
                                    <p:animEffect transition="out" filter="fade">
                                      <p:cBhvr>
                                        <p:cTn id="71" dur="1000"/>
                                        <p:tgtEl>
                                          <p:spTgt spid="5"/>
                                        </p:tgtEl>
                                      </p:cBhvr>
                                    </p:animEffect>
                                    <p:set>
                                      <p:cBhvr>
                                        <p:cTn id="72" dur="1" fill="hold">
                                          <p:stCondLst>
                                            <p:cond delay="999"/>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0" presetClass="exit" presetSubtype="0" accel="100000" fill="hold" grpId="0" nodeType="clickEffect">
                                  <p:stCondLst>
                                    <p:cond delay="0"/>
                                  </p:stCondLst>
                                  <p:childTnLst>
                                    <p:anim calcmode="lin" valueType="num">
                                      <p:cBhvr>
                                        <p:cTn id="76" dur="1000"/>
                                        <p:tgtEl>
                                          <p:spTgt spid="4"/>
                                        </p:tgtEl>
                                        <p:attrNameLst>
                                          <p:attrName>ppt_w</p:attrName>
                                        </p:attrNameLst>
                                      </p:cBhvr>
                                      <p:tavLst>
                                        <p:tav tm="0">
                                          <p:val>
                                            <p:strVal val="ppt_w"/>
                                          </p:val>
                                        </p:tav>
                                        <p:tav tm="100000">
                                          <p:val>
                                            <p:strVal val="ppt_w+.3"/>
                                          </p:val>
                                        </p:tav>
                                      </p:tavLst>
                                    </p:anim>
                                    <p:anim calcmode="lin" valueType="num">
                                      <p:cBhvr>
                                        <p:cTn id="77" dur="1000"/>
                                        <p:tgtEl>
                                          <p:spTgt spid="4"/>
                                        </p:tgtEl>
                                        <p:attrNameLst>
                                          <p:attrName>ppt_h</p:attrName>
                                        </p:attrNameLst>
                                      </p:cBhvr>
                                      <p:tavLst>
                                        <p:tav tm="0">
                                          <p:val>
                                            <p:strVal val="ppt_h"/>
                                          </p:val>
                                        </p:tav>
                                        <p:tav tm="100000">
                                          <p:val>
                                            <p:strVal val="ppt_h"/>
                                          </p:val>
                                        </p:tav>
                                      </p:tavLst>
                                    </p:anim>
                                    <p:animEffect transition="out" filter="fade">
                                      <p:cBhvr>
                                        <p:cTn id="78" dur="1000"/>
                                        <p:tgtEl>
                                          <p:spTgt spid="4"/>
                                        </p:tgtEl>
                                      </p:cBhvr>
                                    </p:animEffect>
                                    <p:set>
                                      <p:cBhvr>
                                        <p:cTn id="79" dur="1" fill="hold">
                                          <p:stCondLst>
                                            <p:cond delay="999"/>
                                          </p:stCondLst>
                                        </p:cTn>
                                        <p:tgtEl>
                                          <p:spTgt spid="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0" presetClass="exit" presetSubtype="0" accel="100000" fill="hold" grpId="0" nodeType="clickEffect">
                                  <p:stCondLst>
                                    <p:cond delay="0"/>
                                  </p:stCondLst>
                                  <p:childTnLst>
                                    <p:anim calcmode="lin" valueType="num">
                                      <p:cBhvr>
                                        <p:cTn id="83" dur="1000"/>
                                        <p:tgtEl>
                                          <p:spTgt spid="2"/>
                                        </p:tgtEl>
                                        <p:attrNameLst>
                                          <p:attrName>ppt_w</p:attrName>
                                        </p:attrNameLst>
                                      </p:cBhvr>
                                      <p:tavLst>
                                        <p:tav tm="0">
                                          <p:val>
                                            <p:strVal val="ppt_w"/>
                                          </p:val>
                                        </p:tav>
                                        <p:tav tm="100000">
                                          <p:val>
                                            <p:strVal val="ppt_w+.3"/>
                                          </p:val>
                                        </p:tav>
                                      </p:tavLst>
                                    </p:anim>
                                    <p:anim calcmode="lin" valueType="num">
                                      <p:cBhvr>
                                        <p:cTn id="84" dur="1000"/>
                                        <p:tgtEl>
                                          <p:spTgt spid="2"/>
                                        </p:tgtEl>
                                        <p:attrNameLst>
                                          <p:attrName>ppt_h</p:attrName>
                                        </p:attrNameLst>
                                      </p:cBhvr>
                                      <p:tavLst>
                                        <p:tav tm="0">
                                          <p:val>
                                            <p:strVal val="ppt_h"/>
                                          </p:val>
                                        </p:tav>
                                        <p:tav tm="100000">
                                          <p:val>
                                            <p:strVal val="ppt_h"/>
                                          </p:val>
                                        </p:tav>
                                      </p:tavLst>
                                    </p:anim>
                                    <p:animEffect transition="out" filter="fade">
                                      <p:cBhvr>
                                        <p:cTn id="85" dur="1000"/>
                                        <p:tgtEl>
                                          <p:spTgt spid="2"/>
                                        </p:tgtEl>
                                      </p:cBhvr>
                                    </p:animEffect>
                                    <p:set>
                                      <p:cBhvr>
                                        <p:cTn id="8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C3F2B251-3824-44F3-A842-43B52762E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96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A6CB475-05AF-425F-BA1A-DEAFC417F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622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8A4455A-63D2-4114-90A0-03411E1EC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830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32D185B-4229-431E-9DB3-43072931B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93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9C35E22-8DEF-49B0-BF94-C2F458BB3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76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378573D-C566-4C7B-9F4C-173726CCE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0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7D479EA-1309-4D53-A1CE-B6EACF16C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7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DE44942-1E44-4DD0-810C-715E9FA646BD}"/>
              </a:ext>
            </a:extLst>
          </p:cNvPr>
          <p:cNvSpPr/>
          <p:nvPr/>
        </p:nvSpPr>
        <p:spPr>
          <a:xfrm>
            <a:off x="77561" y="683297"/>
            <a:ext cx="4331575" cy="5645376"/>
          </a:xfrm>
          <a:prstGeom prst="rect">
            <a:avLst/>
          </a:prstGeom>
          <a:solidFill>
            <a:schemeClr val="bg1"/>
          </a:solidFill>
        </p:spPr>
        <p:txBody>
          <a:bodyPr vert="horz" lIns="91440" tIns="45720" rIns="91440" bIns="45720" rtlCol="0">
            <a:normAutofit/>
          </a:bodyPr>
          <a:lstStyle/>
          <a:p>
            <a:pPr marR="0" lvl="0" algn="ctr" defTabSz="914400" fontAlgn="base">
              <a:lnSpc>
                <a:spcPct val="90000"/>
              </a:lnSpc>
              <a:spcBef>
                <a:spcPct val="0"/>
              </a:spcBef>
              <a:spcAft>
                <a:spcPts val="600"/>
              </a:spcAft>
              <a:buClrTx/>
              <a:buSzTx/>
              <a:tabLst/>
              <a:defRPr/>
            </a:pPr>
            <a:r>
              <a:rPr kumimoji="0" lang="en-US" sz="4000" i="0" u="none" strike="noStrike" normalizeH="0" baseline="0" noProof="0">
                <a:ln w="0"/>
                <a:effectLst>
                  <a:outerShdw blurRad="38100" dist="19050" dir="2700000" algn="tl" rotWithShape="0">
                    <a:schemeClr val="dk1">
                      <a:alpha val="40000"/>
                    </a:schemeClr>
                  </a:outerShdw>
                </a:effectLst>
                <a:uLnTx/>
                <a:uFillTx/>
                <a:latin typeface="+mn-lt"/>
                <a:ea typeface="+mn-ea"/>
              </a:rPr>
              <a:t>Dear Heavenly Father,</a:t>
            </a:r>
          </a:p>
          <a:p>
            <a:pPr marR="0" lvl="0" algn="ctr" defTabSz="914400" fontAlgn="base">
              <a:lnSpc>
                <a:spcPct val="90000"/>
              </a:lnSpc>
              <a:spcBef>
                <a:spcPct val="0"/>
              </a:spcBef>
              <a:spcAft>
                <a:spcPts val="600"/>
              </a:spcAft>
              <a:buClrTx/>
              <a:buSzTx/>
              <a:tabLst/>
              <a:defRPr/>
            </a:pPr>
            <a:endParaRPr kumimoji="0" lang="en-US" sz="1400" i="0" u="none" strike="noStrike" normalizeH="0" baseline="0" noProof="0">
              <a:ln w="0"/>
              <a:effectLst>
                <a:outerShdw blurRad="38100" dist="19050" dir="2700000" algn="tl" rotWithShape="0">
                  <a:schemeClr val="dk1">
                    <a:alpha val="40000"/>
                  </a:schemeClr>
                </a:outerShdw>
              </a:effectLst>
              <a:uLnTx/>
              <a:uFillTx/>
              <a:latin typeface="+mn-lt"/>
              <a:ea typeface="+mn-ea"/>
            </a:endParaRPr>
          </a:p>
          <a:p>
            <a:pPr marR="0" lvl="0" algn="ctr" defTabSz="914400" fontAlgn="base">
              <a:lnSpc>
                <a:spcPct val="90000"/>
              </a:lnSpc>
              <a:spcBef>
                <a:spcPct val="0"/>
              </a:spcBef>
              <a:spcAft>
                <a:spcPts val="600"/>
              </a:spcAft>
              <a:buClrTx/>
              <a:buSzTx/>
              <a:tabLst/>
              <a:defRPr/>
            </a:pPr>
            <a:r>
              <a:rPr kumimoji="0" lang="en-US" sz="4000" i="0" u="none" strike="noStrike" normalizeH="0" baseline="0" noProof="0">
                <a:ln w="0"/>
                <a:effectLst>
                  <a:outerShdw blurRad="38100" dist="19050" dir="2700000" algn="tl" rotWithShape="0">
                    <a:schemeClr val="dk1">
                      <a:alpha val="40000"/>
                    </a:schemeClr>
                  </a:outerShdw>
                </a:effectLst>
                <a:uLnTx/>
                <a:uFillTx/>
                <a:latin typeface="+mn-lt"/>
                <a:ea typeface="+mn-ea"/>
              </a:rPr>
              <a:t>Thank You for</a:t>
            </a:r>
          </a:p>
          <a:p>
            <a:pPr marR="0" lvl="0" algn="ctr" defTabSz="914400" fontAlgn="base">
              <a:lnSpc>
                <a:spcPct val="90000"/>
              </a:lnSpc>
              <a:spcBef>
                <a:spcPct val="0"/>
              </a:spcBef>
              <a:spcAft>
                <a:spcPts val="600"/>
              </a:spcAft>
              <a:buClrTx/>
              <a:buSzTx/>
              <a:tabLst/>
              <a:defRPr/>
            </a:pPr>
            <a:r>
              <a:rPr kumimoji="0" lang="en-US" sz="4000" i="0" u="none" strike="noStrike" normalizeH="0" baseline="0" noProof="0">
                <a:ln w="0"/>
                <a:effectLst>
                  <a:outerShdw blurRad="38100" dist="19050" dir="2700000" algn="tl" rotWithShape="0">
                    <a:schemeClr val="dk1">
                      <a:alpha val="40000"/>
                    </a:schemeClr>
                  </a:outerShdw>
                </a:effectLst>
                <a:uLnTx/>
                <a:uFillTx/>
                <a:latin typeface="+mn-lt"/>
                <a:ea typeface="+mn-ea"/>
              </a:rPr>
              <a:t>______________</a:t>
            </a:r>
          </a:p>
          <a:p>
            <a:pPr marR="0" lvl="0" algn="ctr" defTabSz="914400" fontAlgn="base">
              <a:lnSpc>
                <a:spcPct val="90000"/>
              </a:lnSpc>
              <a:spcBef>
                <a:spcPct val="0"/>
              </a:spcBef>
              <a:spcAft>
                <a:spcPts val="600"/>
              </a:spcAft>
              <a:buClrTx/>
              <a:buSzTx/>
              <a:tabLst/>
              <a:defRPr/>
            </a:pPr>
            <a:r>
              <a:rPr kumimoji="0" lang="en-US" sz="4000" i="0" u="none" strike="noStrike" normalizeH="0" baseline="0" noProof="0">
                <a:ln w="0"/>
                <a:effectLst>
                  <a:outerShdw blurRad="38100" dist="19050" dir="2700000" algn="tl" rotWithShape="0">
                    <a:schemeClr val="dk1">
                      <a:alpha val="40000"/>
                    </a:schemeClr>
                  </a:outerShdw>
                </a:effectLst>
                <a:uLnTx/>
                <a:uFillTx/>
                <a:latin typeface="+mn-lt"/>
                <a:ea typeface="+mn-ea"/>
              </a:rPr>
              <a:t>Please</a:t>
            </a:r>
          </a:p>
          <a:p>
            <a:pPr marR="0" lvl="0" algn="ctr" defTabSz="914400" fontAlgn="base">
              <a:lnSpc>
                <a:spcPct val="90000"/>
              </a:lnSpc>
              <a:spcBef>
                <a:spcPct val="0"/>
              </a:spcBef>
              <a:spcAft>
                <a:spcPts val="600"/>
              </a:spcAft>
              <a:buClrTx/>
              <a:buSzTx/>
              <a:tabLst/>
              <a:defRPr/>
            </a:pPr>
            <a:r>
              <a:rPr kumimoji="0" lang="en-US" sz="4000" i="0" u="none" strike="noStrike" normalizeH="0" baseline="0" noProof="0">
                <a:ln w="0"/>
                <a:effectLst>
                  <a:outerShdw blurRad="38100" dist="19050" dir="2700000" algn="tl" rotWithShape="0">
                    <a:schemeClr val="dk1">
                      <a:alpha val="40000"/>
                    </a:schemeClr>
                  </a:outerShdw>
                </a:effectLst>
                <a:uLnTx/>
                <a:uFillTx/>
                <a:latin typeface="+mn-lt"/>
                <a:ea typeface="+mn-ea"/>
              </a:rPr>
              <a:t>_____________</a:t>
            </a:r>
          </a:p>
          <a:p>
            <a:pPr marR="0" lvl="0" algn="ctr" defTabSz="914400" fontAlgn="base">
              <a:lnSpc>
                <a:spcPct val="90000"/>
              </a:lnSpc>
              <a:spcBef>
                <a:spcPct val="0"/>
              </a:spcBef>
              <a:spcAft>
                <a:spcPts val="600"/>
              </a:spcAft>
              <a:buClrTx/>
              <a:buSzTx/>
              <a:tabLst/>
              <a:defRPr/>
            </a:pPr>
            <a:r>
              <a:rPr kumimoji="0" lang="en-US" sz="4000" i="0" u="none" strike="noStrike" normalizeH="0" baseline="0" noProof="0">
                <a:ln w="0"/>
                <a:effectLst>
                  <a:outerShdw blurRad="38100" dist="19050" dir="2700000" algn="tl" rotWithShape="0">
                    <a:schemeClr val="dk1">
                      <a:alpha val="40000"/>
                    </a:schemeClr>
                  </a:outerShdw>
                </a:effectLst>
                <a:uLnTx/>
                <a:uFillTx/>
                <a:latin typeface="+mn-lt"/>
                <a:ea typeface="+mn-ea"/>
              </a:rPr>
              <a:t>In Jesus’ name,</a:t>
            </a:r>
          </a:p>
          <a:p>
            <a:pPr marR="0" lvl="0" algn="ctr" defTabSz="914400" fontAlgn="base">
              <a:lnSpc>
                <a:spcPct val="90000"/>
              </a:lnSpc>
              <a:spcBef>
                <a:spcPct val="0"/>
              </a:spcBef>
              <a:spcAft>
                <a:spcPts val="600"/>
              </a:spcAft>
              <a:buClrTx/>
              <a:buSzTx/>
              <a:tabLst/>
              <a:defRPr/>
            </a:pPr>
            <a:r>
              <a:rPr kumimoji="0" lang="en-US" sz="4000" i="0" u="none" strike="noStrike" normalizeH="0" baseline="0" noProof="0">
                <a:ln w="0"/>
                <a:effectLst>
                  <a:outerShdw blurRad="38100" dist="19050" dir="2700000" algn="tl" rotWithShape="0">
                    <a:schemeClr val="dk1">
                      <a:alpha val="40000"/>
                    </a:schemeClr>
                  </a:outerShdw>
                </a:effectLst>
                <a:uLnTx/>
                <a:uFillTx/>
                <a:latin typeface="+mn-lt"/>
                <a:ea typeface="+mn-ea"/>
              </a:rPr>
              <a:t>Amen.</a:t>
            </a:r>
          </a:p>
        </p:txBody>
      </p:sp>
      <p:pic>
        <p:nvPicPr>
          <p:cNvPr id="7" name="Picture 6" descr="A picture containing crowd&#10;&#10;Description automatically generated">
            <a:extLst>
              <a:ext uri="{FF2B5EF4-FFF2-40B4-BE49-F238E27FC236}">
                <a16:creationId xmlns:a16="http://schemas.microsoft.com/office/drawing/2014/main" id="{1FF9627D-301F-4F6D-BE13-B72FE1BC43D0}"/>
              </a:ext>
            </a:extLst>
          </p:cNvPr>
          <p:cNvPicPr>
            <a:picLocks noChangeAspect="1"/>
          </p:cNvPicPr>
          <p:nvPr/>
        </p:nvPicPr>
        <p:blipFill rotWithShape="1">
          <a:blip r:embed="rId2"/>
          <a:srcRect l="30020" r="24067"/>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3901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A624B323-6137-4B14-92BA-610B9E31E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919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9E863A4-C9ED-47C9-881C-D1C47FB2D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888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61BB39FA-3D66-4148-96A0-A51172ADD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33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541E6D9-52E1-459D-ACA1-3E8ECABF6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00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723B9AE-9DEE-4534-B118-4A3F45A7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11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eek Ye First">
            <a:hlinkClick r:id="" action="ppaction://media"/>
            <a:extLst>
              <a:ext uri="{FF2B5EF4-FFF2-40B4-BE49-F238E27FC236}">
                <a16:creationId xmlns:a16="http://schemas.microsoft.com/office/drawing/2014/main" id="{1C09B658-90BD-46FD-8766-7505D465D6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50090"/>
            <a:ext cx="9162368" cy="5199643"/>
          </a:xfrm>
          <a:prstGeom prst="rect">
            <a:avLst/>
          </a:prstGeom>
        </p:spPr>
      </p:pic>
    </p:spTree>
    <p:extLst>
      <p:ext uri="{BB962C8B-B14F-4D97-AF65-F5344CB8AC3E}">
        <p14:creationId xmlns:p14="http://schemas.microsoft.com/office/powerpoint/2010/main" val="15339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07_Zacchaeus_1024.jpg">
            <a:extLst>
              <a:ext uri="{FF2B5EF4-FFF2-40B4-BE49-F238E27FC236}">
                <a16:creationId xmlns:a16="http://schemas.microsoft.com/office/drawing/2014/main" id="{8ADDF06C-98F0-4648-B7A8-BDBA31466A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79EAA28-648C-45B6-A613-6242E50AF4AC}"/>
              </a:ext>
            </a:extLst>
          </p:cNvPr>
          <p:cNvSpPr/>
          <p:nvPr/>
        </p:nvSpPr>
        <p:spPr>
          <a:xfrm>
            <a:off x="1" y="4711075"/>
            <a:ext cx="9143999" cy="923330"/>
          </a:xfrm>
          <a:prstGeom prst="rect">
            <a:avLst/>
          </a:prstGeom>
          <a:solidFill>
            <a:srgbClr val="8C0008"/>
          </a:solid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5400" b="0" cap="none" spc="0">
                <a:ln w="0"/>
                <a:solidFill>
                  <a:schemeClr val="bg1"/>
                </a:solidFill>
                <a:effectLst>
                  <a:outerShdw blurRad="38100" dist="25400" dir="5400000" algn="ctr" rotWithShape="0">
                    <a:srgbClr val="6E747A">
                      <a:alpha val="43000"/>
                    </a:srgbClr>
                  </a:outerShdw>
                </a:effectLst>
              </a:rPr>
              <a:t>A New Life In Christ</a:t>
            </a:r>
          </a:p>
        </p:txBody>
      </p:sp>
      <p:sp>
        <p:nvSpPr>
          <p:cNvPr id="4" name="Rectangle 3">
            <a:extLst>
              <a:ext uri="{FF2B5EF4-FFF2-40B4-BE49-F238E27FC236}">
                <a16:creationId xmlns:a16="http://schemas.microsoft.com/office/drawing/2014/main" id="{2F4F80CB-1023-4E20-8E25-1A845B83303F}"/>
              </a:ext>
            </a:extLst>
          </p:cNvPr>
          <p:cNvSpPr/>
          <p:nvPr/>
        </p:nvSpPr>
        <p:spPr>
          <a:xfrm>
            <a:off x="2" y="5784537"/>
            <a:ext cx="3668232" cy="707886"/>
          </a:xfrm>
          <a:prstGeom prst="rect">
            <a:avLst/>
          </a:prstGeom>
          <a:solidFill>
            <a:srgbClr val="8C0008"/>
          </a:solid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0" cap="none" spc="0">
                <a:ln w="0"/>
                <a:solidFill>
                  <a:schemeClr val="bg1"/>
                </a:solidFill>
                <a:effectLst>
                  <a:outerShdw blurRad="38100" dist="25400" dir="5400000" algn="ctr" rotWithShape="0">
                    <a:srgbClr val="6E747A">
                      <a:alpha val="43000"/>
                    </a:srgbClr>
                  </a:outerShdw>
                </a:effectLst>
              </a:rPr>
              <a:t>Luke 19:1-10</a:t>
            </a:r>
          </a:p>
        </p:txBody>
      </p:sp>
      <p:sp>
        <p:nvSpPr>
          <p:cNvPr id="5" name="Rectangle 4">
            <a:extLst>
              <a:ext uri="{FF2B5EF4-FFF2-40B4-BE49-F238E27FC236}">
                <a16:creationId xmlns:a16="http://schemas.microsoft.com/office/drawing/2014/main" id="{359BD46C-041D-4730-B3C5-628D10B6F759}"/>
              </a:ext>
            </a:extLst>
          </p:cNvPr>
          <p:cNvSpPr/>
          <p:nvPr/>
        </p:nvSpPr>
        <p:spPr>
          <a:xfrm>
            <a:off x="3668234" y="5784537"/>
            <a:ext cx="5475765" cy="707886"/>
          </a:xfrm>
          <a:prstGeom prst="rect">
            <a:avLst/>
          </a:prstGeom>
          <a:solidFill>
            <a:srgbClr val="8C0008"/>
          </a:solid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0" cap="none" spc="0">
                <a:ln w="0"/>
                <a:solidFill>
                  <a:schemeClr val="bg1"/>
                </a:solidFill>
                <a:effectLst>
                  <a:outerShdw blurRad="38100" dist="25400" dir="5400000" algn="ctr" rotWithShape="0">
                    <a:srgbClr val="6E747A">
                      <a:alpha val="43000"/>
                    </a:srgbClr>
                  </a:outerShdw>
                </a:effectLst>
              </a:rPr>
              <a:t>www.freebibleimages.org</a:t>
            </a:r>
          </a:p>
        </p:txBody>
      </p:sp>
    </p:spTree>
    <p:extLst>
      <p:ext uri="{BB962C8B-B14F-4D97-AF65-F5344CB8AC3E}">
        <p14:creationId xmlns:p14="http://schemas.microsoft.com/office/powerpoint/2010/main" val="218593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7227"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675"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children smiling&#10;&#10;Description automatically generated with medium confidence">
            <a:extLst>
              <a:ext uri="{FF2B5EF4-FFF2-40B4-BE49-F238E27FC236}">
                <a16:creationId xmlns:a16="http://schemas.microsoft.com/office/drawing/2014/main" id="{B60D68D8-A64E-42CA-AF24-253FF00B8703}"/>
              </a:ext>
            </a:extLst>
          </p:cNvPr>
          <p:cNvPicPr>
            <a:picLocks noChangeAspect="1"/>
          </p:cNvPicPr>
          <p:nvPr/>
        </p:nvPicPr>
        <p:blipFill rotWithShape="1">
          <a:blip r:embed="rId2"/>
          <a:srcRect l="15729" r="22982" b="3"/>
          <a:stretch/>
        </p:blipFill>
        <p:spPr>
          <a:xfrm>
            <a:off x="432183" y="1014079"/>
            <a:ext cx="4221013" cy="4596971"/>
          </a:xfrm>
          <a:prstGeom prst="rect">
            <a:avLst/>
          </a:prstGeom>
        </p:spPr>
      </p:pic>
      <p:sp>
        <p:nvSpPr>
          <p:cNvPr id="43" name="Rectangle 4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5833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23D85A-B872-457D-A47B-2C4C0046F13F}"/>
              </a:ext>
            </a:extLst>
          </p:cNvPr>
          <p:cNvSpPr/>
          <p:nvPr/>
        </p:nvSpPr>
        <p:spPr>
          <a:xfrm>
            <a:off x="5070913" y="354959"/>
            <a:ext cx="3640904" cy="5915212"/>
          </a:xfrm>
          <a:prstGeom prst="rect">
            <a:avLst/>
          </a:prstGeom>
          <a:solidFill>
            <a:srgbClr val="FFFFFF"/>
          </a:solidFill>
        </p:spPr>
        <p:txBody>
          <a:bodyPr vert="horz" lIns="91440" tIns="45720" rIns="91440" bIns="45720" rtlCol="0" anchor="ctr">
            <a:normAutofit/>
          </a:bodyPr>
          <a:lstStyle/>
          <a:p>
            <a:pPr algn="ctr" defTabSz="914400">
              <a:lnSpc>
                <a:spcPct val="90000"/>
              </a:lnSpc>
              <a:spcAft>
                <a:spcPts val="600"/>
              </a:spcAft>
            </a:pPr>
            <a:r>
              <a:rPr lang="en-US" sz="5400" b="0" cap="none" spc="0">
                <a:ln w="0"/>
                <a:effectLst>
                  <a:outerShdw blurRad="38100" dist="19050" dir="2700000" algn="tl" rotWithShape="0">
                    <a:schemeClr val="dk1">
                      <a:alpha val="40000"/>
                    </a:schemeClr>
                  </a:outerShdw>
                </a:effectLst>
                <a:latin typeface="+mn-lt"/>
                <a:ea typeface="+mn-ea"/>
              </a:rPr>
              <a:t>Your life should show</a:t>
            </a:r>
          </a:p>
          <a:p>
            <a:pPr algn="ctr" defTabSz="914400">
              <a:lnSpc>
                <a:spcPct val="90000"/>
              </a:lnSpc>
              <a:spcAft>
                <a:spcPts val="600"/>
              </a:spcAft>
            </a:pPr>
            <a:r>
              <a:rPr lang="en-US" sz="5400" b="0" cap="none" spc="0">
                <a:ln w="0"/>
                <a:effectLst>
                  <a:outerShdw blurRad="38100" dist="19050" dir="2700000" algn="tl" rotWithShape="0">
                    <a:schemeClr val="dk1">
                      <a:alpha val="40000"/>
                    </a:schemeClr>
                  </a:outerShdw>
                </a:effectLst>
                <a:latin typeface="+mn-lt"/>
                <a:ea typeface="+mn-ea"/>
              </a:rPr>
              <a:t>that you have been changed</a:t>
            </a:r>
          </a:p>
        </p:txBody>
      </p:sp>
      <p:sp>
        <p:nvSpPr>
          <p:cNvPr id="45" name="Rectangle 4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65301"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04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A4BBE5B8-8BEB-4654-B2BE-29F32AB75329}"/>
              </a:ext>
            </a:extLst>
          </p:cNvPr>
          <p:cNvPicPr>
            <a:picLocks noChangeAspect="1"/>
          </p:cNvPicPr>
          <p:nvPr/>
        </p:nvPicPr>
        <p:blipFill rotWithShape="1">
          <a:blip r:embed="rId2"/>
          <a:srcRect l="16163" t="1460" r="22557"/>
          <a:stretch/>
        </p:blipFill>
        <p:spPr>
          <a:xfrm>
            <a:off x="0" y="-33136"/>
            <a:ext cx="9197532" cy="6891136"/>
          </a:xfrm>
          <a:prstGeom prst="rect">
            <a:avLst/>
          </a:prstGeom>
        </p:spPr>
      </p:pic>
    </p:spTree>
    <p:extLst>
      <p:ext uri="{BB962C8B-B14F-4D97-AF65-F5344CB8AC3E}">
        <p14:creationId xmlns:p14="http://schemas.microsoft.com/office/powerpoint/2010/main" val="1510443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descr="06_Zacchaeus_1024.jpg">
            <a:extLst>
              <a:ext uri="{FF2B5EF4-FFF2-40B4-BE49-F238E27FC236}">
                <a16:creationId xmlns:a16="http://schemas.microsoft.com/office/drawing/2014/main" id="{9DD78F9C-2793-4A3E-9999-9E687907DF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person, person, yellow, standing&#10;&#10;Description automatically generated">
            <a:extLst>
              <a:ext uri="{FF2B5EF4-FFF2-40B4-BE49-F238E27FC236}">
                <a16:creationId xmlns:a16="http://schemas.microsoft.com/office/drawing/2014/main" id="{726A117E-1E8C-4B34-B2B9-4584049CE3E0}"/>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770</Words>
  <Application>Microsoft Office PowerPoint</Application>
  <PresentationFormat>On-screen Show (4:3)</PresentationFormat>
  <Paragraphs>122</Paragraphs>
  <Slides>44</Slides>
  <Notes>6</Notes>
  <HiddenSlides>0</HiddenSlides>
  <MMClips>3</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Office Theme</vt:lpstr>
      <vt:lpstr>1_Office Theme</vt:lpstr>
      <vt:lpstr>Badge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About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Digital Dimensions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Thompson</dc:creator>
  <cp:lastModifiedBy>Heidi Myrick</cp:lastModifiedBy>
  <cp:revision>2</cp:revision>
  <dcterms:created xsi:type="dcterms:W3CDTF">2013-06-23T16:05:09Z</dcterms:created>
  <dcterms:modified xsi:type="dcterms:W3CDTF">2021-02-26T16:05:55Z</dcterms:modified>
</cp:coreProperties>
</file>