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308" r:id="rId3"/>
    <p:sldId id="400" r:id="rId4"/>
    <p:sldId id="401" r:id="rId5"/>
    <p:sldId id="288" r:id="rId6"/>
    <p:sldId id="289" r:id="rId7"/>
    <p:sldId id="310" r:id="rId8"/>
    <p:sldId id="399" r:id="rId9"/>
    <p:sldId id="402" r:id="rId10"/>
    <p:sldId id="293" r:id="rId11"/>
    <p:sldId id="309" r:id="rId12"/>
    <p:sldId id="398" r:id="rId13"/>
    <p:sldId id="393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7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92F95-58C0-4360-8332-2C30E6156356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453C8-FABB-49C4-99A2-BD7E0F06D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79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DA087-9676-4D4B-B905-3555AC7931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41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End Lesson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DA087-9676-4D4B-B905-3555AC7931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904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132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34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5-2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77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5-3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58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5-4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39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5-4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2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5-5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00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5-6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58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292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63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1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64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73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1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84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20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01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19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76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117D4-1EC2-4808-9EB0-AF931D3C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56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C0982E0D-67F7-44F2-B826-7CC5BF970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285587-63AE-4C5A-9E46-6FECCA021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9089" y="6581775"/>
            <a:ext cx="434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5-5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314770A2-21C4-423C-BB8F-35F87F7C5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D80781C3-FD25-4AE1-AA5E-501CE0394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6581775"/>
            <a:ext cx="388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5-6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C21BD0-DB0B-4A8F-ABE0-36973A957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5" y="1580"/>
            <a:ext cx="8872209" cy="6856857"/>
          </a:xfrm>
        </p:spPr>
      </p:pic>
    </p:spTree>
    <p:extLst>
      <p:ext uri="{BB962C8B-B14F-4D97-AF65-F5344CB8AC3E}">
        <p14:creationId xmlns:p14="http://schemas.microsoft.com/office/powerpoint/2010/main" val="3719278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114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0804886F-F660-45C3-BCB4-C8DE0472E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D3B3C2-D604-4FDB-8DA5-F1FFEA482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9089" y="6581775"/>
            <a:ext cx="434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C21BD0-DB0B-4A8F-ABE0-36973A957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5" y="1580"/>
            <a:ext cx="8872209" cy="6856857"/>
          </a:xfrm>
        </p:spPr>
      </p:pic>
    </p:spTree>
    <p:extLst>
      <p:ext uri="{BB962C8B-B14F-4D97-AF65-F5344CB8AC3E}">
        <p14:creationId xmlns:p14="http://schemas.microsoft.com/office/powerpoint/2010/main" val="4276698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0804886F-F660-45C3-BCB4-C8DE0472E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D3B3C2-D604-4FDB-8DA5-F1FFEA482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9089" y="6581775"/>
            <a:ext cx="434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5-1</a:t>
            </a:r>
          </a:p>
        </p:txBody>
      </p:sp>
    </p:spTree>
    <p:extLst>
      <p:ext uri="{BB962C8B-B14F-4D97-AF65-F5344CB8AC3E}">
        <p14:creationId xmlns:p14="http://schemas.microsoft.com/office/powerpoint/2010/main" val="2695246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CD5D5D-32FA-4820-B743-5ECDB874D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568"/>
            <a:ext cx="9174868" cy="692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90CF1334-EA7D-4468-A656-D76DBED68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6581775"/>
            <a:ext cx="388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5-2</a:t>
            </a:r>
          </a:p>
        </p:txBody>
      </p:sp>
    </p:spTree>
    <p:extLst>
      <p:ext uri="{BB962C8B-B14F-4D97-AF65-F5344CB8AC3E}">
        <p14:creationId xmlns:p14="http://schemas.microsoft.com/office/powerpoint/2010/main" val="2254297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97273AD-4277-4F26-8EFE-3ABD614CF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D1DDE7-884F-485E-B500-3E09D881A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9089" y="6581775"/>
            <a:ext cx="434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5-3</a:t>
            </a:r>
          </a:p>
        </p:txBody>
      </p:sp>
    </p:spTree>
    <p:extLst>
      <p:ext uri="{BB962C8B-B14F-4D97-AF65-F5344CB8AC3E}">
        <p14:creationId xmlns:p14="http://schemas.microsoft.com/office/powerpoint/2010/main" val="2736264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CD20E3CB-6C9F-408F-B145-4A6781CBC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97383607-311A-403E-8D42-F589D6BDD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6581775"/>
            <a:ext cx="388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5-4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C21BD0-DB0B-4A8F-ABE0-36973A957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5" y="1580"/>
            <a:ext cx="8872209" cy="6856857"/>
          </a:xfrm>
        </p:spPr>
      </p:pic>
    </p:spTree>
    <p:extLst>
      <p:ext uri="{BB962C8B-B14F-4D97-AF65-F5344CB8AC3E}">
        <p14:creationId xmlns:p14="http://schemas.microsoft.com/office/powerpoint/2010/main" val="363616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CD20E3CB-6C9F-408F-B145-4A6781CBC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97383607-311A-403E-8D42-F589D6BDD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6581775"/>
            <a:ext cx="388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5-4</a:t>
            </a:r>
          </a:p>
        </p:txBody>
      </p:sp>
    </p:spTree>
    <p:extLst>
      <p:ext uri="{BB962C8B-B14F-4D97-AF65-F5344CB8AC3E}">
        <p14:creationId xmlns:p14="http://schemas.microsoft.com/office/powerpoint/2010/main" val="3479680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3412</TotalTime>
  <Words>28</Words>
  <Application>Microsoft Office PowerPoint</Application>
  <PresentationFormat>On-screen Show (4:3)</PresentationFormat>
  <Paragraphs>27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MS PGothic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CES SHQ</dc:creator>
  <cp:lastModifiedBy>Brianne</cp:lastModifiedBy>
  <cp:revision>48</cp:revision>
  <dcterms:created xsi:type="dcterms:W3CDTF">2021-03-31T17:14:42Z</dcterms:created>
  <dcterms:modified xsi:type="dcterms:W3CDTF">2021-08-06T23:10:31Z</dcterms:modified>
</cp:coreProperties>
</file>