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60" r:id="rId5"/>
    <p:sldMasterId id="2147483672" r:id="rId6"/>
    <p:sldMasterId id="2147483648" r:id="rId7"/>
  </p:sldMasterIdLst>
  <p:notesMasterIdLst>
    <p:notesMasterId r:id="rId46"/>
  </p:notesMasterIdLst>
  <p:sldIdLst>
    <p:sldId id="277" r:id="rId8"/>
    <p:sldId id="288" r:id="rId9"/>
    <p:sldId id="278" r:id="rId10"/>
    <p:sldId id="280" r:id="rId11"/>
    <p:sldId id="289" r:id="rId12"/>
    <p:sldId id="279" r:id="rId13"/>
    <p:sldId id="261" r:id="rId14"/>
    <p:sldId id="258" r:id="rId15"/>
    <p:sldId id="262" r:id="rId16"/>
    <p:sldId id="266" r:id="rId17"/>
    <p:sldId id="259" r:id="rId18"/>
    <p:sldId id="267" r:id="rId19"/>
    <p:sldId id="268" r:id="rId20"/>
    <p:sldId id="269" r:id="rId21"/>
    <p:sldId id="260" r:id="rId22"/>
    <p:sldId id="263" r:id="rId23"/>
    <p:sldId id="271" r:id="rId24"/>
    <p:sldId id="265" r:id="rId25"/>
    <p:sldId id="272" r:id="rId26"/>
    <p:sldId id="273" r:id="rId27"/>
    <p:sldId id="275" r:id="rId28"/>
    <p:sldId id="276" r:id="rId29"/>
    <p:sldId id="281" r:id="rId30"/>
    <p:sldId id="291" r:id="rId31"/>
    <p:sldId id="285" r:id="rId32"/>
    <p:sldId id="283" r:id="rId33"/>
    <p:sldId id="295" r:id="rId34"/>
    <p:sldId id="294" r:id="rId35"/>
    <p:sldId id="293" r:id="rId36"/>
    <p:sldId id="292" r:id="rId37"/>
    <p:sldId id="298" r:id="rId38"/>
    <p:sldId id="297" r:id="rId39"/>
    <p:sldId id="296" r:id="rId40"/>
    <p:sldId id="303" r:id="rId41"/>
    <p:sldId id="302" r:id="rId42"/>
    <p:sldId id="301" r:id="rId43"/>
    <p:sldId id="300" r:id="rId44"/>
    <p:sldId id="29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23F"/>
    <a:srgbClr val="AC4B3D"/>
    <a:srgbClr val="5D5D22"/>
    <a:srgbClr val="AF513B"/>
    <a:srgbClr val="B15945"/>
    <a:srgbClr val="263643"/>
    <a:srgbClr val="FCFBF6"/>
    <a:srgbClr val="EEC399"/>
    <a:srgbClr val="96A6CB"/>
    <a:srgbClr val="222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968F3B-96F9-419F-0737-451DA6E853BC}" v="1" dt="2020-11-12T15:37:23.277"/>
    <p1510:client id="{A963747B-A7F6-402F-9A1C-537034DFEDAF}" v="2" dt="2020-11-10T20:20:44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S::cefepahannah@cefofphiladelphiacounty.onmicrosoft.com::0d7ccdab-feff-4ab1-bc18-308e87b700b6" providerId="AD" clId="Web-{58968F3B-96F9-419F-0737-451DA6E853BC}"/>
    <pc:docChg chg="delSld">
      <pc:chgData name="Hannah Beatty" userId="S::cefepahannah@cefofphiladelphiacounty.onmicrosoft.com::0d7ccdab-feff-4ab1-bc18-308e87b700b6" providerId="AD" clId="Web-{58968F3B-96F9-419F-0737-451DA6E853BC}" dt="2020-11-12T15:37:23.277" v="0"/>
      <pc:docMkLst>
        <pc:docMk/>
      </pc:docMkLst>
      <pc:sldChg chg="del">
        <pc:chgData name="Hannah Beatty" userId="S::cefepahannah@cefofphiladelphiacounty.onmicrosoft.com::0d7ccdab-feff-4ab1-bc18-308e87b700b6" providerId="AD" clId="Web-{58968F3B-96F9-419F-0737-451DA6E853BC}" dt="2020-11-12T15:37:23.277" v="0"/>
        <pc:sldMkLst>
          <pc:docMk/>
          <pc:sldMk cId="1581283870" sldId="264"/>
        </pc:sldMkLst>
      </pc:sldChg>
    </pc:docChg>
  </pc:docChgLst>
  <pc:docChgLst>
    <pc:chgData name="Hannah Beatty" userId="0d7ccdab-feff-4ab1-bc18-308e87b700b6" providerId="ADAL" clId="{6AD4CFE5-7834-4FFC-B333-8CF58FB51510}"/>
    <pc:docChg chg="undo redo custSel mod addSld delSld modSld sldOrd">
      <pc:chgData name="Hannah Beatty" userId="0d7ccdab-feff-4ab1-bc18-308e87b700b6" providerId="ADAL" clId="{6AD4CFE5-7834-4FFC-B333-8CF58FB51510}" dt="2020-11-10T17:16:41.500" v="572" actId="680"/>
      <pc:docMkLst>
        <pc:docMk/>
      </pc:docMkLst>
      <pc:sldChg chg="del">
        <pc:chgData name="Hannah Beatty" userId="0d7ccdab-feff-4ab1-bc18-308e87b700b6" providerId="ADAL" clId="{6AD4CFE5-7834-4FFC-B333-8CF58FB51510}" dt="2020-11-10T16:56:37.408" v="63" actId="47"/>
        <pc:sldMkLst>
          <pc:docMk/>
          <pc:sldMk cId="2345877210" sldId="256"/>
        </pc:sldMkLst>
      </pc:sldChg>
      <pc:sldChg chg="addSp modSp add mod ord">
        <pc:chgData name="Hannah Beatty" userId="0d7ccdab-feff-4ab1-bc18-308e87b700b6" providerId="ADAL" clId="{6AD4CFE5-7834-4FFC-B333-8CF58FB51510}" dt="2020-11-10T16:56:33.233" v="62" actId="3062"/>
        <pc:sldMkLst>
          <pc:docMk/>
          <pc:sldMk cId="2154763673" sldId="277"/>
        </pc:sldMkLst>
        <pc:spChg chg="add mod">
          <ac:chgData name="Hannah Beatty" userId="0d7ccdab-feff-4ab1-bc18-308e87b700b6" providerId="ADAL" clId="{6AD4CFE5-7834-4FFC-B333-8CF58FB51510}" dt="2020-11-10T16:55:04.232" v="60" actId="1076"/>
          <ac:spMkLst>
            <pc:docMk/>
            <pc:sldMk cId="2154763673" sldId="277"/>
            <ac:spMk id="2" creationId="{8812FD53-4A47-49FE-974A-76BF873E575A}"/>
          </ac:spMkLst>
        </pc:spChg>
        <pc:spChg chg="add mod">
          <ac:chgData name="Hannah Beatty" userId="0d7ccdab-feff-4ab1-bc18-308e87b700b6" providerId="ADAL" clId="{6AD4CFE5-7834-4FFC-B333-8CF58FB51510}" dt="2020-11-10T16:56:33.233" v="62" actId="3062"/>
          <ac:spMkLst>
            <pc:docMk/>
            <pc:sldMk cId="2154763673" sldId="277"/>
            <ac:spMk id="4" creationId="{FD675731-54F1-410F-B3A2-F1314C6C13F9}"/>
          </ac:spMkLst>
        </pc:spChg>
        <pc:picChg chg="mod">
          <ac:chgData name="Hannah Beatty" userId="0d7ccdab-feff-4ab1-bc18-308e87b700b6" providerId="ADAL" clId="{6AD4CFE5-7834-4FFC-B333-8CF58FB51510}" dt="2020-11-10T16:54:19.688" v="50" actId="1076"/>
          <ac:picMkLst>
            <pc:docMk/>
            <pc:sldMk cId="2154763673" sldId="277"/>
            <ac:picMk id="3" creationId="{7BCA8FD5-0391-4541-9123-98F2CA969432}"/>
          </ac:picMkLst>
        </pc:picChg>
      </pc:sldChg>
      <pc:sldChg chg="addSp modSp new mod setBg">
        <pc:chgData name="Hannah Beatty" userId="0d7ccdab-feff-4ab1-bc18-308e87b700b6" providerId="ADAL" clId="{6AD4CFE5-7834-4FFC-B333-8CF58FB51510}" dt="2020-11-10T16:57:06.799" v="68"/>
        <pc:sldMkLst>
          <pc:docMk/>
          <pc:sldMk cId="330202838" sldId="278"/>
        </pc:sldMkLst>
        <pc:picChg chg="add mod">
          <ac:chgData name="Hannah Beatty" userId="0d7ccdab-feff-4ab1-bc18-308e87b700b6" providerId="ADAL" clId="{6AD4CFE5-7834-4FFC-B333-8CF58FB51510}" dt="2020-11-10T16:56:54.296" v="67" actId="962"/>
          <ac:picMkLst>
            <pc:docMk/>
            <pc:sldMk cId="330202838" sldId="278"/>
            <ac:picMk id="3" creationId="{38BABA13-3395-4440-867A-CAC0EA91B7D5}"/>
          </ac:picMkLst>
        </pc:picChg>
      </pc:sldChg>
      <pc:sldChg chg="add ord">
        <pc:chgData name="Hannah Beatty" userId="0d7ccdab-feff-4ab1-bc18-308e87b700b6" providerId="ADAL" clId="{6AD4CFE5-7834-4FFC-B333-8CF58FB51510}" dt="2020-11-10T16:57:17.786" v="71"/>
        <pc:sldMkLst>
          <pc:docMk/>
          <pc:sldMk cId="962098684" sldId="279"/>
        </pc:sldMkLst>
      </pc:sldChg>
      <pc:sldChg chg="addSp modSp new mod setBg modAnim">
        <pc:chgData name="Hannah Beatty" userId="0d7ccdab-feff-4ab1-bc18-308e87b700b6" providerId="ADAL" clId="{6AD4CFE5-7834-4FFC-B333-8CF58FB51510}" dt="2020-11-10T16:57:48.456" v="76" actId="14100"/>
        <pc:sldMkLst>
          <pc:docMk/>
          <pc:sldMk cId="4122257245" sldId="280"/>
        </pc:sldMkLst>
        <pc:picChg chg="add mod">
          <ac:chgData name="Hannah Beatty" userId="0d7ccdab-feff-4ab1-bc18-308e87b700b6" providerId="ADAL" clId="{6AD4CFE5-7834-4FFC-B333-8CF58FB51510}" dt="2020-11-10T16:57:48.456" v="76" actId="14100"/>
          <ac:picMkLst>
            <pc:docMk/>
            <pc:sldMk cId="4122257245" sldId="280"/>
            <ac:picMk id="2" creationId="{2CC7885B-9980-4009-8FD7-70FC0C8EAEB3}"/>
          </ac:picMkLst>
        </pc:picChg>
      </pc:sldChg>
      <pc:sldChg chg="addSp modSp new mod modAnim">
        <pc:chgData name="Hannah Beatty" userId="0d7ccdab-feff-4ab1-bc18-308e87b700b6" providerId="ADAL" clId="{6AD4CFE5-7834-4FFC-B333-8CF58FB51510}" dt="2020-11-10T16:59:19.061" v="82" actId="14100"/>
        <pc:sldMkLst>
          <pc:docMk/>
          <pc:sldMk cId="1778422466" sldId="281"/>
        </pc:sldMkLst>
        <pc:picChg chg="add mod">
          <ac:chgData name="Hannah Beatty" userId="0d7ccdab-feff-4ab1-bc18-308e87b700b6" providerId="ADAL" clId="{6AD4CFE5-7834-4FFC-B333-8CF58FB51510}" dt="2020-11-10T16:59:19.061" v="82" actId="14100"/>
          <ac:picMkLst>
            <pc:docMk/>
            <pc:sldMk cId="1778422466" sldId="281"/>
            <ac:picMk id="2" creationId="{72BBA5E5-D3B6-402E-BCCF-1D77E545F83F}"/>
          </ac:picMkLst>
        </pc:picChg>
      </pc:sldChg>
      <pc:sldChg chg="addSp delSp modSp add del mod setBg setClrOvrMap">
        <pc:chgData name="Hannah Beatty" userId="0d7ccdab-feff-4ab1-bc18-308e87b700b6" providerId="ADAL" clId="{6AD4CFE5-7834-4FFC-B333-8CF58FB51510}" dt="2020-11-10T17:15:43.293" v="565" actId="47"/>
        <pc:sldMkLst>
          <pc:docMk/>
          <pc:sldMk cId="649675308" sldId="282"/>
        </pc:sldMkLst>
        <pc:spChg chg="add del mod">
          <ac:chgData name="Hannah Beatty" userId="0d7ccdab-feff-4ab1-bc18-308e87b700b6" providerId="ADAL" clId="{6AD4CFE5-7834-4FFC-B333-8CF58FB51510}" dt="2020-11-10T17:00:53.656" v="96" actId="478"/>
          <ac:spMkLst>
            <pc:docMk/>
            <pc:sldMk cId="649675308" sldId="282"/>
            <ac:spMk id="4" creationId="{4D5891A5-E4D4-4709-ADA8-1F97FD11DED9}"/>
          </ac:spMkLst>
        </pc:spChg>
        <pc:spChg chg="add mod">
          <ac:chgData name="Hannah Beatty" userId="0d7ccdab-feff-4ab1-bc18-308e87b700b6" providerId="ADAL" clId="{6AD4CFE5-7834-4FFC-B333-8CF58FB51510}" dt="2020-11-10T17:02:09.623" v="134" actId="26606"/>
          <ac:spMkLst>
            <pc:docMk/>
            <pc:sldMk cId="649675308" sldId="282"/>
            <ac:spMk id="5" creationId="{A0E4B93C-5B09-43A8-847F-F21EF66850C5}"/>
          </ac:spMkLst>
        </pc:spChg>
        <pc:spChg chg="add">
          <ac:chgData name="Hannah Beatty" userId="0d7ccdab-feff-4ab1-bc18-308e87b700b6" providerId="ADAL" clId="{6AD4CFE5-7834-4FFC-B333-8CF58FB51510}" dt="2020-11-10T17:02:09.623" v="134" actId="26606"/>
          <ac:spMkLst>
            <pc:docMk/>
            <pc:sldMk cId="649675308" sldId="282"/>
            <ac:spMk id="20" creationId="{0C498D70-E3F3-491D-AD66-F47DEC818355}"/>
          </ac:spMkLst>
        </pc:spChg>
        <pc:spChg chg="add">
          <ac:chgData name="Hannah Beatty" userId="0d7ccdab-feff-4ab1-bc18-308e87b700b6" providerId="ADAL" clId="{6AD4CFE5-7834-4FFC-B333-8CF58FB51510}" dt="2020-11-10T17:02:09.623" v="134" actId="26606"/>
          <ac:spMkLst>
            <pc:docMk/>
            <pc:sldMk cId="649675308" sldId="282"/>
            <ac:spMk id="22" creationId="{593AFE2C-42B2-4C01-B3C4-EFFC4FA674D2}"/>
          </ac:spMkLst>
        </pc:spChg>
        <pc:spChg chg="add">
          <ac:chgData name="Hannah Beatty" userId="0d7ccdab-feff-4ab1-bc18-308e87b700b6" providerId="ADAL" clId="{6AD4CFE5-7834-4FFC-B333-8CF58FB51510}" dt="2020-11-10T17:02:09.623" v="134" actId="26606"/>
          <ac:spMkLst>
            <pc:docMk/>
            <pc:sldMk cId="649675308" sldId="282"/>
            <ac:spMk id="24" creationId="{59C1EA7D-CC54-4A0A-B26F-2D24CAF26639}"/>
          </ac:spMkLst>
        </pc:spChg>
        <pc:spChg chg="add">
          <ac:chgData name="Hannah Beatty" userId="0d7ccdab-feff-4ab1-bc18-308e87b700b6" providerId="ADAL" clId="{6AD4CFE5-7834-4FFC-B333-8CF58FB51510}" dt="2020-11-10T17:02:09.623" v="134" actId="26606"/>
          <ac:spMkLst>
            <pc:docMk/>
            <pc:sldMk cId="649675308" sldId="282"/>
            <ac:spMk id="26" creationId="{8791BC3C-724D-4C71-96CA-E85CE9C86537}"/>
          </ac:spMkLst>
        </pc:spChg>
        <pc:spChg chg="add">
          <ac:chgData name="Hannah Beatty" userId="0d7ccdab-feff-4ab1-bc18-308e87b700b6" providerId="ADAL" clId="{6AD4CFE5-7834-4FFC-B333-8CF58FB51510}" dt="2020-11-10T17:02:09.623" v="134" actId="26606"/>
          <ac:spMkLst>
            <pc:docMk/>
            <pc:sldMk cId="649675308" sldId="282"/>
            <ac:spMk id="28" creationId="{6F813F29-DA0C-4A27-95C9-47F5D069002C}"/>
          </ac:spMkLst>
        </pc:spChg>
        <pc:spChg chg="add">
          <ac:chgData name="Hannah Beatty" userId="0d7ccdab-feff-4ab1-bc18-308e87b700b6" providerId="ADAL" clId="{6AD4CFE5-7834-4FFC-B333-8CF58FB51510}" dt="2020-11-10T17:02:09.623" v="134" actId="26606"/>
          <ac:spMkLst>
            <pc:docMk/>
            <pc:sldMk cId="649675308" sldId="282"/>
            <ac:spMk id="30" creationId="{39F66804-1CC4-4C70-B440-D0033952B189}"/>
          </ac:spMkLst>
        </pc:spChg>
        <pc:picChg chg="add mod ord">
          <ac:chgData name="Hannah Beatty" userId="0d7ccdab-feff-4ab1-bc18-308e87b700b6" providerId="ADAL" clId="{6AD4CFE5-7834-4FFC-B333-8CF58FB51510}" dt="2020-11-10T17:02:09.623" v="134" actId="26606"/>
          <ac:picMkLst>
            <pc:docMk/>
            <pc:sldMk cId="649675308" sldId="282"/>
            <ac:picMk id="3" creationId="{BBC9BE4E-CDA0-4BE8-862B-7C239EBD4254}"/>
          </ac:picMkLst>
        </pc:picChg>
        <pc:picChg chg="add mod ord">
          <ac:chgData name="Hannah Beatty" userId="0d7ccdab-feff-4ab1-bc18-308e87b700b6" providerId="ADAL" clId="{6AD4CFE5-7834-4FFC-B333-8CF58FB51510}" dt="2020-11-10T17:02:09.623" v="134" actId="26606"/>
          <ac:picMkLst>
            <pc:docMk/>
            <pc:sldMk cId="649675308" sldId="282"/>
            <ac:picMk id="7" creationId="{FED67972-5A8B-41CE-9804-079E99753ADD}"/>
          </ac:picMkLst>
        </pc:picChg>
        <pc:picChg chg="add mod">
          <ac:chgData name="Hannah Beatty" userId="0d7ccdab-feff-4ab1-bc18-308e87b700b6" providerId="ADAL" clId="{6AD4CFE5-7834-4FFC-B333-8CF58FB51510}" dt="2020-11-10T17:02:09.623" v="134" actId="26606"/>
          <ac:picMkLst>
            <pc:docMk/>
            <pc:sldMk cId="649675308" sldId="282"/>
            <ac:picMk id="9" creationId="{41922E9A-A1E3-42E7-91DF-447D8C51E770}"/>
          </ac:picMkLst>
        </pc:picChg>
        <pc:picChg chg="add mod">
          <ac:chgData name="Hannah Beatty" userId="0d7ccdab-feff-4ab1-bc18-308e87b700b6" providerId="ADAL" clId="{6AD4CFE5-7834-4FFC-B333-8CF58FB51510}" dt="2020-11-10T17:02:09.623" v="134" actId="26606"/>
          <ac:picMkLst>
            <pc:docMk/>
            <pc:sldMk cId="649675308" sldId="282"/>
            <ac:picMk id="11" creationId="{A39F8D04-7B7E-4D51-917D-84B21DB52834}"/>
          </ac:picMkLst>
        </pc:picChg>
        <pc:picChg chg="add mod">
          <ac:chgData name="Hannah Beatty" userId="0d7ccdab-feff-4ab1-bc18-308e87b700b6" providerId="ADAL" clId="{6AD4CFE5-7834-4FFC-B333-8CF58FB51510}" dt="2020-11-10T17:02:09.623" v="134" actId="26606"/>
          <ac:picMkLst>
            <pc:docMk/>
            <pc:sldMk cId="649675308" sldId="282"/>
            <ac:picMk id="13" creationId="{95B80CB3-5273-4078-B1D4-1157A451A2DB}"/>
          </ac:picMkLst>
        </pc:picChg>
        <pc:picChg chg="add mod">
          <ac:chgData name="Hannah Beatty" userId="0d7ccdab-feff-4ab1-bc18-308e87b700b6" providerId="ADAL" clId="{6AD4CFE5-7834-4FFC-B333-8CF58FB51510}" dt="2020-11-10T17:02:09.623" v="134" actId="26606"/>
          <ac:picMkLst>
            <pc:docMk/>
            <pc:sldMk cId="649675308" sldId="282"/>
            <ac:picMk id="15" creationId="{16A3EDEE-81F1-4457-8FD7-680A681ABE96}"/>
          </ac:picMkLst>
        </pc:picChg>
        <pc:picChg chg="add mod">
          <ac:chgData name="Hannah Beatty" userId="0d7ccdab-feff-4ab1-bc18-308e87b700b6" providerId="ADAL" clId="{6AD4CFE5-7834-4FFC-B333-8CF58FB51510}" dt="2020-11-10T17:02:19.669" v="136" actId="1076"/>
          <ac:picMkLst>
            <pc:docMk/>
            <pc:sldMk cId="649675308" sldId="282"/>
            <ac:picMk id="16" creationId="{9094D98F-CDE2-4F84-83B1-0D93AE9541D7}"/>
          </ac:picMkLst>
        </pc:picChg>
        <pc:picChg chg="add mod">
          <ac:chgData name="Hannah Beatty" userId="0d7ccdab-feff-4ab1-bc18-308e87b700b6" providerId="ADAL" clId="{6AD4CFE5-7834-4FFC-B333-8CF58FB51510}" dt="2020-11-10T17:02:26.155" v="138" actId="1076"/>
          <ac:picMkLst>
            <pc:docMk/>
            <pc:sldMk cId="649675308" sldId="282"/>
            <ac:picMk id="17" creationId="{D94556CB-1A58-44D3-9953-B41555A3A096}"/>
          </ac:picMkLst>
        </pc:picChg>
      </pc:sldChg>
      <pc:sldChg chg="addSp delSp modSp new mod setBg modAnim">
        <pc:chgData name="Hannah Beatty" userId="0d7ccdab-feff-4ab1-bc18-308e87b700b6" providerId="ADAL" clId="{6AD4CFE5-7834-4FFC-B333-8CF58FB51510}" dt="2020-11-10T17:15:40.167" v="564"/>
        <pc:sldMkLst>
          <pc:docMk/>
          <pc:sldMk cId="1054978319" sldId="283"/>
        </pc:sldMkLst>
        <pc:spChg chg="add mod">
          <ac:chgData name="Hannah Beatty" userId="0d7ccdab-feff-4ab1-bc18-308e87b700b6" providerId="ADAL" clId="{6AD4CFE5-7834-4FFC-B333-8CF58FB51510}" dt="2020-11-10T17:08:24.779" v="332" actId="207"/>
          <ac:spMkLst>
            <pc:docMk/>
            <pc:sldMk cId="1054978319" sldId="283"/>
            <ac:spMk id="4" creationId="{DCAAB416-33FE-4AD6-B6B8-7F7FDDDE6397}"/>
          </ac:spMkLst>
        </pc:spChg>
        <pc:spChg chg="add mod">
          <ac:chgData name="Hannah Beatty" userId="0d7ccdab-feff-4ab1-bc18-308e87b700b6" providerId="ADAL" clId="{6AD4CFE5-7834-4FFC-B333-8CF58FB51510}" dt="2020-11-10T17:12:55.352" v="518" actId="1076"/>
          <ac:spMkLst>
            <pc:docMk/>
            <pc:sldMk cId="1054978319" sldId="283"/>
            <ac:spMk id="6" creationId="{E21844D4-1B45-496C-85FF-BB60DF0141A1}"/>
          </ac:spMkLst>
        </pc:spChg>
        <pc:spChg chg="add mod">
          <ac:chgData name="Hannah Beatty" userId="0d7ccdab-feff-4ab1-bc18-308e87b700b6" providerId="ADAL" clId="{6AD4CFE5-7834-4FFC-B333-8CF58FB51510}" dt="2020-11-10T17:10:21.171" v="412" actId="1076"/>
          <ac:spMkLst>
            <pc:docMk/>
            <pc:sldMk cId="1054978319" sldId="283"/>
            <ac:spMk id="8" creationId="{4A7F291F-697F-4AEE-A229-200A8A9A0501}"/>
          </ac:spMkLst>
        </pc:spChg>
        <pc:spChg chg="add mod">
          <ac:chgData name="Hannah Beatty" userId="0d7ccdab-feff-4ab1-bc18-308e87b700b6" providerId="ADAL" clId="{6AD4CFE5-7834-4FFC-B333-8CF58FB51510}" dt="2020-11-10T17:08:31.139" v="335" actId="207"/>
          <ac:spMkLst>
            <pc:docMk/>
            <pc:sldMk cId="1054978319" sldId="283"/>
            <ac:spMk id="10" creationId="{D7F4FDA1-8846-42A3-A3C5-0530726D821D}"/>
          </ac:spMkLst>
        </pc:spChg>
        <pc:spChg chg="add mod">
          <ac:chgData name="Hannah Beatty" userId="0d7ccdab-feff-4ab1-bc18-308e87b700b6" providerId="ADAL" clId="{6AD4CFE5-7834-4FFC-B333-8CF58FB51510}" dt="2020-11-10T17:08:59.290" v="343" actId="1076"/>
          <ac:spMkLst>
            <pc:docMk/>
            <pc:sldMk cId="1054978319" sldId="283"/>
            <ac:spMk id="12" creationId="{7A885AC5-6118-4D21-90A8-3D0909B484E5}"/>
          </ac:spMkLst>
        </pc:spChg>
        <pc:spChg chg="add mod">
          <ac:chgData name="Hannah Beatty" userId="0d7ccdab-feff-4ab1-bc18-308e87b700b6" providerId="ADAL" clId="{6AD4CFE5-7834-4FFC-B333-8CF58FB51510}" dt="2020-11-10T17:08:35.046" v="337" actId="207"/>
          <ac:spMkLst>
            <pc:docMk/>
            <pc:sldMk cId="1054978319" sldId="283"/>
            <ac:spMk id="14" creationId="{BF2FB8E9-D7B4-4ACF-9C62-E0AE39221136}"/>
          </ac:spMkLst>
        </pc:spChg>
        <pc:spChg chg="add mod">
          <ac:chgData name="Hannah Beatty" userId="0d7ccdab-feff-4ab1-bc18-308e87b700b6" providerId="ADAL" clId="{6AD4CFE5-7834-4FFC-B333-8CF58FB51510}" dt="2020-11-10T17:08:44.270" v="341" actId="207"/>
          <ac:spMkLst>
            <pc:docMk/>
            <pc:sldMk cId="1054978319" sldId="283"/>
            <ac:spMk id="16" creationId="{EA02D6A2-D331-426F-8CF8-C7F5E691E0DC}"/>
          </ac:spMkLst>
        </pc:spChg>
        <pc:spChg chg="add mod">
          <ac:chgData name="Hannah Beatty" userId="0d7ccdab-feff-4ab1-bc18-308e87b700b6" providerId="ADAL" clId="{6AD4CFE5-7834-4FFC-B333-8CF58FB51510}" dt="2020-11-10T17:08:39.408" v="339" actId="207"/>
          <ac:spMkLst>
            <pc:docMk/>
            <pc:sldMk cId="1054978319" sldId="283"/>
            <ac:spMk id="18" creationId="{88027B88-2D21-482B-A0CE-CFED0B199CD3}"/>
          </ac:spMkLst>
        </pc:spChg>
        <pc:spChg chg="add mod">
          <ac:chgData name="Hannah Beatty" userId="0d7ccdab-feff-4ab1-bc18-308e87b700b6" providerId="ADAL" clId="{6AD4CFE5-7834-4FFC-B333-8CF58FB51510}" dt="2020-11-10T17:08:33.112" v="336" actId="207"/>
          <ac:spMkLst>
            <pc:docMk/>
            <pc:sldMk cId="1054978319" sldId="283"/>
            <ac:spMk id="20" creationId="{91B913A0-E45E-44A4-8246-732CD609FA4B}"/>
          </ac:spMkLst>
        </pc:spChg>
        <pc:spChg chg="add mod">
          <ac:chgData name="Hannah Beatty" userId="0d7ccdab-feff-4ab1-bc18-308e87b700b6" providerId="ADAL" clId="{6AD4CFE5-7834-4FFC-B333-8CF58FB51510}" dt="2020-11-10T17:08:41.635" v="340" actId="207"/>
          <ac:spMkLst>
            <pc:docMk/>
            <pc:sldMk cId="1054978319" sldId="283"/>
            <ac:spMk id="22" creationId="{30C3FA59-788D-4924-A39B-DE8D4298E1EC}"/>
          </ac:spMkLst>
        </pc:spChg>
        <pc:spChg chg="add mod">
          <ac:chgData name="Hannah Beatty" userId="0d7ccdab-feff-4ab1-bc18-308e87b700b6" providerId="ADAL" clId="{6AD4CFE5-7834-4FFC-B333-8CF58FB51510}" dt="2020-11-10T17:10:00.834" v="389" actId="1076"/>
          <ac:spMkLst>
            <pc:docMk/>
            <pc:sldMk cId="1054978319" sldId="283"/>
            <ac:spMk id="25" creationId="{4EF57C8D-85C8-4023-BE6D-5EA996450857}"/>
          </ac:spMkLst>
        </pc:spChg>
        <pc:spChg chg="add mod">
          <ac:chgData name="Hannah Beatty" userId="0d7ccdab-feff-4ab1-bc18-308e87b700b6" providerId="ADAL" clId="{6AD4CFE5-7834-4FFC-B333-8CF58FB51510}" dt="2020-11-10T17:12:58.605" v="519" actId="1076"/>
          <ac:spMkLst>
            <pc:docMk/>
            <pc:sldMk cId="1054978319" sldId="283"/>
            <ac:spMk id="27" creationId="{015B26D3-FF72-4806-93E3-FA2DCFBCF709}"/>
          </ac:spMkLst>
        </pc:spChg>
        <pc:spChg chg="add mod">
          <ac:chgData name="Hannah Beatty" userId="0d7ccdab-feff-4ab1-bc18-308e87b700b6" providerId="ADAL" clId="{6AD4CFE5-7834-4FFC-B333-8CF58FB51510}" dt="2020-11-10T17:10:24.017" v="413" actId="1076"/>
          <ac:spMkLst>
            <pc:docMk/>
            <pc:sldMk cId="1054978319" sldId="283"/>
            <ac:spMk id="29" creationId="{7F59FB94-A7D3-4048-834F-F5349A77C835}"/>
          </ac:spMkLst>
        </pc:spChg>
        <pc:spChg chg="add mod">
          <ac:chgData name="Hannah Beatty" userId="0d7ccdab-feff-4ab1-bc18-308e87b700b6" providerId="ADAL" clId="{6AD4CFE5-7834-4FFC-B333-8CF58FB51510}" dt="2020-11-10T17:10:45.161" v="442" actId="1076"/>
          <ac:spMkLst>
            <pc:docMk/>
            <pc:sldMk cId="1054978319" sldId="283"/>
            <ac:spMk id="31" creationId="{68B467BB-E49D-4ECD-86ED-4A06CE05CA72}"/>
          </ac:spMkLst>
        </pc:spChg>
        <pc:spChg chg="add mod">
          <ac:chgData name="Hannah Beatty" userId="0d7ccdab-feff-4ab1-bc18-308e87b700b6" providerId="ADAL" clId="{6AD4CFE5-7834-4FFC-B333-8CF58FB51510}" dt="2020-11-10T17:10:59.029" v="453" actId="1076"/>
          <ac:spMkLst>
            <pc:docMk/>
            <pc:sldMk cId="1054978319" sldId="283"/>
            <ac:spMk id="33" creationId="{39B3A8C5-52C2-419C-9C4C-A312E30DADB1}"/>
          </ac:spMkLst>
        </pc:spChg>
        <pc:spChg chg="add mod">
          <ac:chgData name="Hannah Beatty" userId="0d7ccdab-feff-4ab1-bc18-308e87b700b6" providerId="ADAL" clId="{6AD4CFE5-7834-4FFC-B333-8CF58FB51510}" dt="2020-11-10T17:14:17.094" v="549" actId="255"/>
          <ac:spMkLst>
            <pc:docMk/>
            <pc:sldMk cId="1054978319" sldId="283"/>
            <ac:spMk id="35" creationId="{B6F5C113-D40A-4324-AFC6-FB980D90ACC8}"/>
          </ac:spMkLst>
        </pc:spChg>
        <pc:spChg chg="add mod">
          <ac:chgData name="Hannah Beatty" userId="0d7ccdab-feff-4ab1-bc18-308e87b700b6" providerId="ADAL" clId="{6AD4CFE5-7834-4FFC-B333-8CF58FB51510}" dt="2020-11-10T17:13:15.331" v="524" actId="1076"/>
          <ac:spMkLst>
            <pc:docMk/>
            <pc:sldMk cId="1054978319" sldId="283"/>
            <ac:spMk id="37" creationId="{B9528274-BA30-45D2-AE09-07D387904768}"/>
          </ac:spMkLst>
        </pc:spChg>
        <pc:spChg chg="add mod">
          <ac:chgData name="Hannah Beatty" userId="0d7ccdab-feff-4ab1-bc18-308e87b700b6" providerId="ADAL" clId="{6AD4CFE5-7834-4FFC-B333-8CF58FB51510}" dt="2020-11-10T17:13:03.837" v="521" actId="113"/>
          <ac:spMkLst>
            <pc:docMk/>
            <pc:sldMk cId="1054978319" sldId="283"/>
            <ac:spMk id="39" creationId="{0556FA1A-69CD-41F4-AF56-F0C2144D7512}"/>
          </ac:spMkLst>
        </pc:spChg>
        <pc:spChg chg="add mod">
          <ac:chgData name="Hannah Beatty" userId="0d7ccdab-feff-4ab1-bc18-308e87b700b6" providerId="ADAL" clId="{6AD4CFE5-7834-4FFC-B333-8CF58FB51510}" dt="2020-11-10T17:13:09.837" v="523" actId="1076"/>
          <ac:spMkLst>
            <pc:docMk/>
            <pc:sldMk cId="1054978319" sldId="283"/>
            <ac:spMk id="41" creationId="{0A71FCF7-1AFD-4A94-AD98-401F78FA330A}"/>
          </ac:spMkLst>
        </pc:spChg>
        <pc:spChg chg="add mod">
          <ac:chgData name="Hannah Beatty" userId="0d7ccdab-feff-4ab1-bc18-308e87b700b6" providerId="ADAL" clId="{6AD4CFE5-7834-4FFC-B333-8CF58FB51510}" dt="2020-11-10T17:13:20.405" v="526" actId="1076"/>
          <ac:spMkLst>
            <pc:docMk/>
            <pc:sldMk cId="1054978319" sldId="283"/>
            <ac:spMk id="43" creationId="{142B2D7E-520B-49CB-A3F4-D0A88108BFAE}"/>
          </ac:spMkLst>
        </pc:spChg>
        <pc:picChg chg="add del mod">
          <ac:chgData name="Hannah Beatty" userId="0d7ccdab-feff-4ab1-bc18-308e87b700b6" providerId="ADAL" clId="{6AD4CFE5-7834-4FFC-B333-8CF58FB51510}" dt="2020-11-10T17:03:11.847" v="142" actId="478"/>
          <ac:picMkLst>
            <pc:docMk/>
            <pc:sldMk cId="1054978319" sldId="283"/>
            <ac:picMk id="3" creationId="{BFD25D8C-DD3A-4965-9B21-17E66F0FD91F}"/>
          </ac:picMkLst>
        </pc:picChg>
        <pc:picChg chg="add mod ord">
          <ac:chgData name="Hannah Beatty" userId="0d7ccdab-feff-4ab1-bc18-308e87b700b6" providerId="ADAL" clId="{6AD4CFE5-7834-4FFC-B333-8CF58FB51510}" dt="2020-11-10T17:13:44.856" v="535" actId="1076"/>
          <ac:picMkLst>
            <pc:docMk/>
            <pc:sldMk cId="1054978319" sldId="283"/>
            <ac:picMk id="24" creationId="{11AAD31D-35FA-4A71-A07F-2445F8B311A7}"/>
          </ac:picMkLst>
        </pc:picChg>
        <pc:picChg chg="add mod">
          <ac:chgData name="Hannah Beatty" userId="0d7ccdab-feff-4ab1-bc18-308e87b700b6" providerId="ADAL" clId="{6AD4CFE5-7834-4FFC-B333-8CF58FB51510}" dt="2020-11-10T17:13:32.672" v="530" actId="1076"/>
          <ac:picMkLst>
            <pc:docMk/>
            <pc:sldMk cId="1054978319" sldId="283"/>
            <ac:picMk id="45" creationId="{9D8D2593-DB97-45B5-8DD6-D8DE1239BDE0}"/>
          </ac:picMkLst>
        </pc:picChg>
        <pc:picChg chg="add mod">
          <ac:chgData name="Hannah Beatty" userId="0d7ccdab-feff-4ab1-bc18-308e87b700b6" providerId="ADAL" clId="{6AD4CFE5-7834-4FFC-B333-8CF58FB51510}" dt="2020-11-10T17:13:36.176" v="532" actId="1076"/>
          <ac:picMkLst>
            <pc:docMk/>
            <pc:sldMk cId="1054978319" sldId="283"/>
            <ac:picMk id="47" creationId="{20BBD62C-BB65-426D-B9CC-8D912A68B452}"/>
          </ac:picMkLst>
        </pc:picChg>
        <pc:picChg chg="add mod">
          <ac:chgData name="Hannah Beatty" userId="0d7ccdab-feff-4ab1-bc18-308e87b700b6" providerId="ADAL" clId="{6AD4CFE5-7834-4FFC-B333-8CF58FB51510}" dt="2020-11-10T17:13:42.057" v="534" actId="1076"/>
          <ac:picMkLst>
            <pc:docMk/>
            <pc:sldMk cId="1054978319" sldId="283"/>
            <ac:picMk id="49" creationId="{016CA9CC-5AEE-4A5C-B713-9341C74ED256}"/>
          </ac:picMkLst>
        </pc:picChg>
        <pc:picChg chg="add">
          <ac:chgData name="Hannah Beatty" userId="0d7ccdab-feff-4ab1-bc18-308e87b700b6" providerId="ADAL" clId="{6AD4CFE5-7834-4FFC-B333-8CF58FB51510}" dt="2020-11-10T17:13:45.443" v="536" actId="22"/>
          <ac:picMkLst>
            <pc:docMk/>
            <pc:sldMk cId="1054978319" sldId="283"/>
            <ac:picMk id="51" creationId="{EA086145-C705-4960-8E06-22546DFB0907}"/>
          </ac:picMkLst>
        </pc:picChg>
        <pc:picChg chg="add mod">
          <ac:chgData name="Hannah Beatty" userId="0d7ccdab-feff-4ab1-bc18-308e87b700b6" providerId="ADAL" clId="{6AD4CFE5-7834-4FFC-B333-8CF58FB51510}" dt="2020-11-10T17:13:49.845" v="538" actId="1076"/>
          <ac:picMkLst>
            <pc:docMk/>
            <pc:sldMk cId="1054978319" sldId="283"/>
            <ac:picMk id="53" creationId="{8DE49914-24E2-4607-83CF-2401E3591A9D}"/>
          </ac:picMkLst>
        </pc:picChg>
        <pc:picChg chg="add mod">
          <ac:chgData name="Hannah Beatty" userId="0d7ccdab-feff-4ab1-bc18-308e87b700b6" providerId="ADAL" clId="{6AD4CFE5-7834-4FFC-B333-8CF58FB51510}" dt="2020-11-10T17:13:57.706" v="541" actId="1076"/>
          <ac:picMkLst>
            <pc:docMk/>
            <pc:sldMk cId="1054978319" sldId="283"/>
            <ac:picMk id="55" creationId="{ADD305D3-14D0-43D6-A441-3A85DFDB7FDD}"/>
          </ac:picMkLst>
        </pc:picChg>
        <pc:picChg chg="add mod">
          <ac:chgData name="Hannah Beatty" userId="0d7ccdab-feff-4ab1-bc18-308e87b700b6" providerId="ADAL" clId="{6AD4CFE5-7834-4FFC-B333-8CF58FB51510}" dt="2020-11-10T17:14:00.854" v="543" actId="1076"/>
          <ac:picMkLst>
            <pc:docMk/>
            <pc:sldMk cId="1054978319" sldId="283"/>
            <ac:picMk id="57" creationId="{9C634F9F-B831-46A3-851A-4DC184C42300}"/>
          </ac:picMkLst>
        </pc:picChg>
        <pc:picChg chg="add mod">
          <ac:chgData name="Hannah Beatty" userId="0d7ccdab-feff-4ab1-bc18-308e87b700b6" providerId="ADAL" clId="{6AD4CFE5-7834-4FFC-B333-8CF58FB51510}" dt="2020-11-10T17:14:08.811" v="546" actId="14100"/>
          <ac:picMkLst>
            <pc:docMk/>
            <pc:sldMk cId="1054978319" sldId="283"/>
            <ac:picMk id="59" creationId="{979F6B2B-EA6B-4CB7-9809-03C4FB2D0C43}"/>
          </ac:picMkLst>
        </pc:picChg>
        <pc:picChg chg="add mod">
          <ac:chgData name="Hannah Beatty" userId="0d7ccdab-feff-4ab1-bc18-308e87b700b6" providerId="ADAL" clId="{6AD4CFE5-7834-4FFC-B333-8CF58FB51510}" dt="2020-11-10T17:14:23.411" v="551" actId="1076"/>
          <ac:picMkLst>
            <pc:docMk/>
            <pc:sldMk cId="1054978319" sldId="283"/>
            <ac:picMk id="61" creationId="{0EF4CBB6-E050-4724-BE5E-A6A3DC1E9AD9}"/>
          </ac:picMkLst>
        </pc:picChg>
        <pc:picChg chg="add mod">
          <ac:chgData name="Hannah Beatty" userId="0d7ccdab-feff-4ab1-bc18-308e87b700b6" providerId="ADAL" clId="{6AD4CFE5-7834-4FFC-B333-8CF58FB51510}" dt="2020-11-10T17:14:27.862" v="553" actId="1076"/>
          <ac:picMkLst>
            <pc:docMk/>
            <pc:sldMk cId="1054978319" sldId="283"/>
            <ac:picMk id="63" creationId="{35BD5164-C86F-4532-B616-BDA2A9708965}"/>
          </ac:picMkLst>
        </pc:picChg>
      </pc:sldChg>
      <pc:sldChg chg="new ord">
        <pc:chgData name="Hannah Beatty" userId="0d7ccdab-feff-4ab1-bc18-308e87b700b6" providerId="ADAL" clId="{6AD4CFE5-7834-4FFC-B333-8CF58FB51510}" dt="2020-11-10T17:16:03.399" v="571"/>
        <pc:sldMkLst>
          <pc:docMk/>
          <pc:sldMk cId="680388349" sldId="284"/>
        </pc:sldMkLst>
      </pc:sldChg>
      <pc:sldChg chg="add ord">
        <pc:chgData name="Hannah Beatty" userId="0d7ccdab-feff-4ab1-bc18-308e87b700b6" providerId="ADAL" clId="{6AD4CFE5-7834-4FFC-B333-8CF58FB51510}" dt="2020-11-10T17:16:01.870" v="569"/>
        <pc:sldMkLst>
          <pc:docMk/>
          <pc:sldMk cId="3842664990" sldId="285"/>
        </pc:sldMkLst>
      </pc:sldChg>
      <pc:sldChg chg="new">
        <pc:chgData name="Hannah Beatty" userId="0d7ccdab-feff-4ab1-bc18-308e87b700b6" providerId="ADAL" clId="{6AD4CFE5-7834-4FFC-B333-8CF58FB51510}" dt="2020-11-10T17:16:41.500" v="572" actId="680"/>
        <pc:sldMkLst>
          <pc:docMk/>
          <pc:sldMk cId="1974016484" sldId="286"/>
        </pc:sldMkLst>
      </pc:sldChg>
    </pc:docChg>
  </pc:docChgLst>
  <pc:docChgLst>
    <pc:chgData name="Hannah Beatty" userId="0d7ccdab-feff-4ab1-bc18-308e87b700b6" providerId="ADAL" clId="{A963747B-A7F6-402F-9A1C-537034DFEDAF}"/>
    <pc:docChg chg="delSld modSld">
      <pc:chgData name="Hannah Beatty" userId="0d7ccdab-feff-4ab1-bc18-308e87b700b6" providerId="ADAL" clId="{A963747B-A7F6-402F-9A1C-537034DFEDAF}" dt="2020-11-12T14:26:48.106" v="3" actId="47"/>
      <pc:docMkLst>
        <pc:docMk/>
      </pc:docMkLst>
      <pc:sldChg chg="del">
        <pc:chgData name="Hannah Beatty" userId="0d7ccdab-feff-4ab1-bc18-308e87b700b6" providerId="ADAL" clId="{A963747B-A7F6-402F-9A1C-537034DFEDAF}" dt="2020-11-12T14:26:48.106" v="3" actId="47"/>
        <pc:sldMkLst>
          <pc:docMk/>
          <pc:sldMk cId="1715405878" sldId="270"/>
        </pc:sldMkLst>
      </pc:sldChg>
      <pc:sldChg chg="del">
        <pc:chgData name="Hannah Beatty" userId="0d7ccdab-feff-4ab1-bc18-308e87b700b6" providerId="ADAL" clId="{A963747B-A7F6-402F-9A1C-537034DFEDAF}" dt="2020-11-12T14:26:42.822" v="2" actId="47"/>
        <pc:sldMkLst>
          <pc:docMk/>
          <pc:sldMk cId="3143742108" sldId="274"/>
        </pc:sldMkLst>
      </pc:sldChg>
      <pc:sldChg chg="setBg">
        <pc:chgData name="Hannah Beatty" userId="0d7ccdab-feff-4ab1-bc18-308e87b700b6" providerId="ADAL" clId="{A963747B-A7F6-402F-9A1C-537034DFEDAF}" dt="2020-11-10T20:20:44.549" v="1"/>
        <pc:sldMkLst>
          <pc:docMk/>
          <pc:sldMk cId="1106483853" sldId="288"/>
        </pc:sldMkLst>
      </pc:sldChg>
    </pc:docChg>
  </pc:docChgLst>
  <pc:docChgLst>
    <pc:chgData name="Hannah Beatty" userId="S::cefepahannah@cefofphiladelphiacounty.onmicrosoft.com::0d7ccdab-feff-4ab1-bc18-308e87b700b6" providerId="AD" clId="Web-{8AFD03F5-4F05-9651-A7FD-EB6AC45F4983}"/>
    <pc:docChg chg="addSld delSld sldOrd addMainMaster modMainMaster">
      <pc:chgData name="Hannah Beatty" userId="S::cefepahannah@cefofphiladelphiacounty.onmicrosoft.com::0d7ccdab-feff-4ab1-bc18-308e87b700b6" providerId="AD" clId="Web-{8AFD03F5-4F05-9651-A7FD-EB6AC45F4983}" dt="2020-11-10T17:20:57.798" v="27"/>
      <pc:docMkLst>
        <pc:docMk/>
      </pc:docMkLst>
      <pc:sldChg chg="del">
        <pc:chgData name="Hannah Beatty" userId="S::cefepahannah@cefofphiladelphiacounty.onmicrosoft.com::0d7ccdab-feff-4ab1-bc18-308e87b700b6" providerId="AD" clId="Web-{8AFD03F5-4F05-9651-A7FD-EB6AC45F4983}" dt="2020-11-10T17:19:42.906" v="12"/>
        <pc:sldMkLst>
          <pc:docMk/>
          <pc:sldMk cId="680388349" sldId="284"/>
        </pc:sldMkLst>
      </pc:sldChg>
      <pc:sldChg chg="del ord">
        <pc:chgData name="Hannah Beatty" userId="S::cefepahannah@cefofphiladelphiacounty.onmicrosoft.com::0d7ccdab-feff-4ab1-bc18-308e87b700b6" providerId="AD" clId="Web-{8AFD03F5-4F05-9651-A7FD-EB6AC45F4983}" dt="2020-11-10T17:20:57.798" v="27"/>
        <pc:sldMkLst>
          <pc:docMk/>
          <pc:sldMk cId="1974016484" sldId="286"/>
        </pc:sldMkLst>
      </pc:sldChg>
      <pc:sldChg chg="new del ord">
        <pc:chgData name="Hannah Beatty" userId="S::cefepahannah@cefofphiladelphiacounty.onmicrosoft.com::0d7ccdab-feff-4ab1-bc18-308e87b700b6" providerId="AD" clId="Web-{8AFD03F5-4F05-9651-A7FD-EB6AC45F4983}" dt="2020-11-10T17:19:28.843" v="8"/>
        <pc:sldMkLst>
          <pc:docMk/>
          <pc:sldMk cId="1105141175" sldId="287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18:31.357" v="1"/>
        <pc:sldMkLst>
          <pc:docMk/>
          <pc:sldMk cId="1106483853" sldId="288"/>
        </pc:sldMkLst>
      </pc:sldChg>
      <pc:sldChg chg="add ord">
        <pc:chgData name="Hannah Beatty" userId="S::cefepahannah@cefofphiladelphiacounty.onmicrosoft.com::0d7ccdab-feff-4ab1-bc18-308e87b700b6" providerId="AD" clId="Web-{8AFD03F5-4F05-9651-A7FD-EB6AC45F4983}" dt="2020-11-10T17:18:52.967" v="5"/>
        <pc:sldMkLst>
          <pc:docMk/>
          <pc:sldMk cId="877643986" sldId="289"/>
        </pc:sldMkLst>
      </pc:sldChg>
      <pc:sldChg chg="add del">
        <pc:chgData name="Hannah Beatty" userId="S::cefepahannah@cefofphiladelphiacounty.onmicrosoft.com::0d7ccdab-feff-4ab1-bc18-308e87b700b6" providerId="AD" clId="Web-{8AFD03F5-4F05-9651-A7FD-EB6AC45F4983}" dt="2020-11-10T17:19:31.124" v="9"/>
        <pc:sldMkLst>
          <pc:docMk/>
          <pc:sldMk cId="1113321508" sldId="290"/>
        </pc:sldMkLst>
      </pc:sldChg>
      <pc:sldChg chg="add ord">
        <pc:chgData name="Hannah Beatty" userId="S::cefepahannah@cefofphiladelphiacounty.onmicrosoft.com::0d7ccdab-feff-4ab1-bc18-308e87b700b6" providerId="AD" clId="Web-{8AFD03F5-4F05-9651-A7FD-EB6AC45F4983}" dt="2020-11-10T17:19:41.343" v="11"/>
        <pc:sldMkLst>
          <pc:docMk/>
          <pc:sldMk cId="722459506" sldId="291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20:09.797" v="13"/>
        <pc:sldMkLst>
          <pc:docMk/>
          <pc:sldMk cId="3892810599" sldId="292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20:09.859" v="14"/>
        <pc:sldMkLst>
          <pc:docMk/>
          <pc:sldMk cId="3363769913" sldId="293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20:09.906" v="15"/>
        <pc:sldMkLst>
          <pc:docMk/>
          <pc:sldMk cId="1814288054" sldId="294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20:09.969" v="16"/>
        <pc:sldMkLst>
          <pc:docMk/>
          <pc:sldMk cId="780487969" sldId="295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20:30.563" v="18"/>
        <pc:sldMkLst>
          <pc:docMk/>
          <pc:sldMk cId="2543244144" sldId="296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20:30.625" v="19"/>
        <pc:sldMkLst>
          <pc:docMk/>
          <pc:sldMk cId="1540357277" sldId="297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20:30.672" v="20"/>
        <pc:sldMkLst>
          <pc:docMk/>
          <pc:sldMk cId="3425800139" sldId="298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20:53.344" v="22"/>
        <pc:sldMkLst>
          <pc:docMk/>
          <pc:sldMk cId="1608457878" sldId="299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20:53.407" v="23"/>
        <pc:sldMkLst>
          <pc:docMk/>
          <pc:sldMk cId="3573191730" sldId="300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20:53.469" v="24"/>
        <pc:sldMkLst>
          <pc:docMk/>
          <pc:sldMk cId="3120393339" sldId="301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20:53.532" v="25"/>
        <pc:sldMkLst>
          <pc:docMk/>
          <pc:sldMk cId="1758878583" sldId="302"/>
        </pc:sldMkLst>
      </pc:sldChg>
      <pc:sldChg chg="add">
        <pc:chgData name="Hannah Beatty" userId="S::cefepahannah@cefofphiladelphiacounty.onmicrosoft.com::0d7ccdab-feff-4ab1-bc18-308e87b700b6" providerId="AD" clId="Web-{8AFD03F5-4F05-9651-A7FD-EB6AC45F4983}" dt="2020-11-10T17:20:53.594" v="26"/>
        <pc:sldMkLst>
          <pc:docMk/>
          <pc:sldMk cId="1375652161" sldId="303"/>
        </pc:sldMkLst>
      </pc:sldChg>
      <pc:sldMasterChg chg="add addSldLayout">
        <pc:chgData name="Hannah Beatty" userId="S::cefepahannah@cefofphiladelphiacounty.onmicrosoft.com::0d7ccdab-feff-4ab1-bc18-308e87b700b6" providerId="AD" clId="Web-{8AFD03F5-4F05-9651-A7FD-EB6AC45F4983}" dt="2020-11-10T17:19:21.483" v="7"/>
        <pc:sldMasterMkLst>
          <pc:docMk/>
          <pc:sldMasterMk cId="0" sldId="2147483648"/>
        </pc:sldMasterMkLst>
        <pc:sldLayoutChg chg="ad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0" sldId="2147483648"/>
            <pc:sldLayoutMk cId="4254360451" sldId="2147483649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0" sldId="2147483648"/>
            <pc:sldLayoutMk cId="1202209887" sldId="2147483650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0" sldId="2147483648"/>
            <pc:sldLayoutMk cId="2167402828" sldId="2147483651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0" sldId="2147483648"/>
            <pc:sldLayoutMk cId="554541945" sldId="2147483652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0" sldId="2147483648"/>
            <pc:sldLayoutMk cId="4201039301" sldId="2147483653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0" sldId="2147483648"/>
            <pc:sldLayoutMk cId="589899547" sldId="2147483654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0" sldId="2147483648"/>
            <pc:sldLayoutMk cId="4152292022" sldId="2147483655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0" sldId="2147483648"/>
            <pc:sldLayoutMk cId="2474910287" sldId="2147483656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0" sldId="2147483648"/>
            <pc:sldLayoutMk cId="1534274372" sldId="2147483657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0" sldId="2147483648"/>
            <pc:sldLayoutMk cId="4278104579" sldId="2147483658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0" sldId="2147483648"/>
            <pc:sldLayoutMk cId="3947741820" sldId="2147483659"/>
          </pc:sldLayoutMkLst>
        </pc:sldLayoutChg>
      </pc:sldMasterChg>
      <pc:sldMasterChg chg="add addSldLayout">
        <pc:chgData name="Hannah Beatty" userId="S::cefepahannah@cefofphiladelphiacounty.onmicrosoft.com::0d7ccdab-feff-4ab1-bc18-308e87b700b6" providerId="AD" clId="Web-{8AFD03F5-4F05-9651-A7FD-EB6AC45F4983}" dt="2020-11-10T17:18:31.357" v="1"/>
        <pc:sldMasterMkLst>
          <pc:docMk/>
          <pc:sldMasterMk cId="2902067227" sldId="2147483660"/>
        </pc:sldMasterMkLst>
        <pc:sldLayoutChg chg="add">
          <pc:chgData name="Hannah Beatty" userId="S::cefepahannah@cefofphiladelphiacounty.onmicrosoft.com::0d7ccdab-feff-4ab1-bc18-308e87b700b6" providerId="AD" clId="Web-{8AFD03F5-4F05-9651-A7FD-EB6AC45F4983}" dt="2020-11-10T17:18:31.357" v="1"/>
          <pc:sldLayoutMkLst>
            <pc:docMk/>
            <pc:sldMasterMk cId="2902067227" sldId="2147483660"/>
            <pc:sldLayoutMk cId="3300894188" sldId="2147483661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31.357" v="1"/>
          <pc:sldLayoutMkLst>
            <pc:docMk/>
            <pc:sldMasterMk cId="2902067227" sldId="2147483660"/>
            <pc:sldLayoutMk cId="2433198074" sldId="2147483662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31.357" v="1"/>
          <pc:sldLayoutMkLst>
            <pc:docMk/>
            <pc:sldMasterMk cId="2902067227" sldId="2147483660"/>
            <pc:sldLayoutMk cId="1023837196" sldId="2147483663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31.357" v="1"/>
          <pc:sldLayoutMkLst>
            <pc:docMk/>
            <pc:sldMasterMk cId="2902067227" sldId="2147483660"/>
            <pc:sldLayoutMk cId="851616742" sldId="2147483664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31.357" v="1"/>
          <pc:sldLayoutMkLst>
            <pc:docMk/>
            <pc:sldMasterMk cId="2902067227" sldId="2147483660"/>
            <pc:sldLayoutMk cId="775436040" sldId="2147483665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31.357" v="1"/>
          <pc:sldLayoutMkLst>
            <pc:docMk/>
            <pc:sldMasterMk cId="2902067227" sldId="2147483660"/>
            <pc:sldLayoutMk cId="2823037007" sldId="2147483666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31.357" v="1"/>
          <pc:sldLayoutMkLst>
            <pc:docMk/>
            <pc:sldMasterMk cId="2902067227" sldId="2147483660"/>
            <pc:sldLayoutMk cId="543612722" sldId="2147483667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31.357" v="1"/>
          <pc:sldLayoutMkLst>
            <pc:docMk/>
            <pc:sldMasterMk cId="2902067227" sldId="2147483660"/>
            <pc:sldLayoutMk cId="1496696855" sldId="2147483668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31.357" v="1"/>
          <pc:sldLayoutMkLst>
            <pc:docMk/>
            <pc:sldMasterMk cId="2902067227" sldId="2147483660"/>
            <pc:sldLayoutMk cId="1019176903" sldId="2147483669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31.357" v="1"/>
          <pc:sldLayoutMkLst>
            <pc:docMk/>
            <pc:sldMasterMk cId="2902067227" sldId="2147483660"/>
            <pc:sldLayoutMk cId="2701569835" sldId="2147483670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31.357" v="1"/>
          <pc:sldLayoutMkLst>
            <pc:docMk/>
            <pc:sldMasterMk cId="2902067227" sldId="2147483660"/>
            <pc:sldLayoutMk cId="3505471971" sldId="2147483671"/>
          </pc:sldLayoutMkLst>
        </pc:sldLayoutChg>
      </pc:sldMasterChg>
      <pc:sldMasterChg chg="add addSldLayout">
        <pc:chgData name="Hannah Beatty" userId="S::cefepahannah@cefofphiladelphiacounty.onmicrosoft.com::0d7ccdab-feff-4ab1-bc18-308e87b700b6" providerId="AD" clId="Web-{8AFD03F5-4F05-9651-A7FD-EB6AC45F4983}" dt="2020-11-10T17:18:44.123" v="3"/>
        <pc:sldMasterMkLst>
          <pc:docMk/>
          <pc:sldMasterMk cId="3614734580" sldId="2147483672"/>
        </pc:sldMasterMkLst>
        <pc:sldLayoutChg chg="add">
          <pc:chgData name="Hannah Beatty" userId="S::cefepahannah@cefofphiladelphiacounty.onmicrosoft.com::0d7ccdab-feff-4ab1-bc18-308e87b700b6" providerId="AD" clId="Web-{8AFD03F5-4F05-9651-A7FD-EB6AC45F4983}" dt="2020-11-10T17:18:44.123" v="3"/>
          <pc:sldLayoutMkLst>
            <pc:docMk/>
            <pc:sldMasterMk cId="3614734580" sldId="2147483672"/>
            <pc:sldLayoutMk cId="1787993207" sldId="2147483673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44.123" v="3"/>
          <pc:sldLayoutMkLst>
            <pc:docMk/>
            <pc:sldMasterMk cId="3614734580" sldId="2147483672"/>
            <pc:sldLayoutMk cId="2930230474" sldId="2147483674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44.123" v="3"/>
          <pc:sldLayoutMkLst>
            <pc:docMk/>
            <pc:sldMasterMk cId="3614734580" sldId="2147483672"/>
            <pc:sldLayoutMk cId="3969449498" sldId="2147483675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44.123" v="3"/>
          <pc:sldLayoutMkLst>
            <pc:docMk/>
            <pc:sldMasterMk cId="3614734580" sldId="2147483672"/>
            <pc:sldLayoutMk cId="3498616530" sldId="2147483676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44.123" v="3"/>
          <pc:sldLayoutMkLst>
            <pc:docMk/>
            <pc:sldMasterMk cId="3614734580" sldId="2147483672"/>
            <pc:sldLayoutMk cId="2886664912" sldId="2147483677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44.123" v="3"/>
          <pc:sldLayoutMkLst>
            <pc:docMk/>
            <pc:sldMasterMk cId="3614734580" sldId="2147483672"/>
            <pc:sldLayoutMk cId="3746130950" sldId="2147483678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44.123" v="3"/>
          <pc:sldLayoutMkLst>
            <pc:docMk/>
            <pc:sldMasterMk cId="3614734580" sldId="2147483672"/>
            <pc:sldLayoutMk cId="1563786966" sldId="2147483679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44.123" v="3"/>
          <pc:sldLayoutMkLst>
            <pc:docMk/>
            <pc:sldMasterMk cId="3614734580" sldId="2147483672"/>
            <pc:sldLayoutMk cId="4237334548" sldId="2147483680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44.123" v="3"/>
          <pc:sldLayoutMkLst>
            <pc:docMk/>
            <pc:sldMasterMk cId="3614734580" sldId="2147483672"/>
            <pc:sldLayoutMk cId="3269392041" sldId="2147483681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44.123" v="3"/>
          <pc:sldLayoutMkLst>
            <pc:docMk/>
            <pc:sldMasterMk cId="3614734580" sldId="2147483672"/>
            <pc:sldLayoutMk cId="1474418760" sldId="2147483682"/>
          </pc:sldLayoutMkLst>
        </pc:sldLayoutChg>
        <pc:sldLayoutChg chg="add">
          <pc:chgData name="Hannah Beatty" userId="S::cefepahannah@cefofphiladelphiacounty.onmicrosoft.com::0d7ccdab-feff-4ab1-bc18-308e87b700b6" providerId="AD" clId="Web-{8AFD03F5-4F05-9651-A7FD-EB6AC45F4983}" dt="2020-11-10T17:18:44.123" v="3"/>
          <pc:sldLayoutMkLst>
            <pc:docMk/>
            <pc:sldMasterMk cId="3614734580" sldId="2147483672"/>
            <pc:sldLayoutMk cId="2153343780" sldId="2147483683"/>
          </pc:sldLayoutMkLst>
        </pc:sldLayoutChg>
      </pc:sldMasterChg>
      <pc:sldMasterChg chg="replId modSldLayout">
        <pc:chgData name="Hannah Beatty" userId="S::cefepahannah@cefofphiladelphiacounty.onmicrosoft.com::0d7ccdab-feff-4ab1-bc18-308e87b700b6" providerId="AD" clId="Web-{8AFD03F5-4F05-9651-A7FD-EB6AC45F4983}" dt="2020-11-10T17:19:21.483" v="7"/>
        <pc:sldMasterMkLst>
          <pc:docMk/>
          <pc:sldMasterMk cId="3752061782" sldId="2147483684"/>
        </pc:sldMasterMkLst>
        <pc:sldLayoutChg chg="replI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3752061782" sldId="2147483684"/>
            <pc:sldLayoutMk cId="3379909746" sldId="2147483685"/>
          </pc:sldLayoutMkLst>
        </pc:sldLayoutChg>
        <pc:sldLayoutChg chg="replI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3752061782" sldId="2147483684"/>
            <pc:sldLayoutMk cId="1538684239" sldId="2147483686"/>
          </pc:sldLayoutMkLst>
        </pc:sldLayoutChg>
        <pc:sldLayoutChg chg="replI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3752061782" sldId="2147483684"/>
            <pc:sldLayoutMk cId="1230532114" sldId="2147483687"/>
          </pc:sldLayoutMkLst>
        </pc:sldLayoutChg>
        <pc:sldLayoutChg chg="replI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3752061782" sldId="2147483684"/>
            <pc:sldLayoutMk cId="1481941038" sldId="2147483688"/>
          </pc:sldLayoutMkLst>
        </pc:sldLayoutChg>
        <pc:sldLayoutChg chg="replI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3752061782" sldId="2147483684"/>
            <pc:sldLayoutMk cId="3742485466" sldId="2147483689"/>
          </pc:sldLayoutMkLst>
        </pc:sldLayoutChg>
        <pc:sldLayoutChg chg="replI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3752061782" sldId="2147483684"/>
            <pc:sldLayoutMk cId="472187248" sldId="2147483690"/>
          </pc:sldLayoutMkLst>
        </pc:sldLayoutChg>
        <pc:sldLayoutChg chg="replI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3752061782" sldId="2147483684"/>
            <pc:sldLayoutMk cId="597177398" sldId="2147483691"/>
          </pc:sldLayoutMkLst>
        </pc:sldLayoutChg>
        <pc:sldLayoutChg chg="replI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3752061782" sldId="2147483684"/>
            <pc:sldLayoutMk cId="841246437" sldId="2147483692"/>
          </pc:sldLayoutMkLst>
        </pc:sldLayoutChg>
        <pc:sldLayoutChg chg="replI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3752061782" sldId="2147483684"/>
            <pc:sldLayoutMk cId="3258585859" sldId="2147483693"/>
          </pc:sldLayoutMkLst>
        </pc:sldLayoutChg>
        <pc:sldLayoutChg chg="replI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3752061782" sldId="2147483684"/>
            <pc:sldLayoutMk cId="2857083640" sldId="2147483694"/>
          </pc:sldLayoutMkLst>
        </pc:sldLayoutChg>
        <pc:sldLayoutChg chg="replId">
          <pc:chgData name="Hannah Beatty" userId="S::cefepahannah@cefofphiladelphiacounty.onmicrosoft.com::0d7ccdab-feff-4ab1-bc18-308e87b700b6" providerId="AD" clId="Web-{8AFD03F5-4F05-9651-A7FD-EB6AC45F4983}" dt="2020-11-10T17:19:21.483" v="7"/>
          <pc:sldLayoutMkLst>
            <pc:docMk/>
            <pc:sldMasterMk cId="3752061782" sldId="2147483684"/>
            <pc:sldLayoutMk cId="434563040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D2CF3-A77F-4739-A8CD-42833C77E646}" type="datetimeFigureOut">
              <a:rPr lang="en-US"/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C2673-660C-4328-9FD2-40AB4F166D8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50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7EAA-A8AE-48BA-91A7-5605259B4CC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2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7EAA-A8AE-48BA-91A7-5605259B4CC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0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2F01-5846-4079-8C4A-5E392F3AF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240D5-5634-453C-B261-728DBEB72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0310E-8A30-409E-A162-E73E2722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267-55D4-49CC-9280-63559EEBCA8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E8F69-0257-446C-BE17-FB69E87F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3D5EC-342E-432D-BA8A-1B0B19C75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B298-7E68-4C74-97B0-F84C9E25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0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0B0CA-BF6A-4366-B359-C9D9EA23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7B08F-B63C-4ED3-9E8E-30415278B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D8ECB-62BA-4056-9EF2-FD55A6061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267-55D4-49CC-9280-63559EEBCA8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FDE4-C5BB-43B8-BB9F-A8FE880E8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C941B-43B2-417A-A71E-897C3283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B298-7E68-4C74-97B0-F84C9E25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8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2B1FD0-2AFB-4E72-82F6-1E3CDB4F6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ABC27D-ACE0-4BB4-930E-85F47375A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AE2F4-73E9-41EF-AB7B-898CD086C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267-55D4-49CC-9280-63559EEBCA8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D52D6-8A93-4876-AF52-788D8FDB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6FE50-1548-4452-BEDF-191AD527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B298-7E68-4C74-97B0-F84C9E25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63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9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9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3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1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6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7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12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E7A6-B65E-4670-9DF1-726B648E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A1F78-CCC4-49AE-83F8-2A56C22C3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EE786-0209-43C9-8C21-41B4C033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267-55D4-49CC-9280-63559EEBCA8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6F802-08C6-4A1A-9C40-1294FF305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D5322-A02D-41FD-B394-B02FCA6A0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B298-7E68-4C74-97B0-F84C9E25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84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76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69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71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42A1-8F77-4A50-9A90-381878A06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83E71-BAFD-494F-8C5A-3C1E215BE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3CC1E-5D80-4758-8608-8C2C21644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810B4-9A81-4B59-9DDD-309D41FA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BD9D4-A959-4F79-B10B-880C495C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93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A1376-9EF7-4018-BC70-54571F98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B3DF5-6BE3-4044-B791-942FBB78C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55B63-B0BD-4E6F-97CA-83ECFF2F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2FC47-EC6B-4C9E-828F-374A72C8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A9900-E96C-40A1-9403-F6B8818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30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73A0-CCD9-4C83-A19B-39395CF4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3A4C9-DFDA-4096-B9F1-AA67E0A8F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E2AA-3CDE-4680-9CB2-DC294359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47AE4-BC90-4254-977E-818B0CD9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65B92-EB32-46E8-8D66-096494E0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49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559C-039F-4A0F-A616-967813A9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4BC5-ACDD-42F7-8970-1B494DDE3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7D74F-D706-48F2-8F15-7874BC867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8150B-99AF-4AE6-9FA3-DE46FDB8A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82F4D-DFD1-44DF-87B2-BD8F8519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C194C-DA45-4298-BD0B-EB6E3661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16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DDDC-FF59-4BA2-ACE8-A2E743CD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E05F5-1383-489F-BEA9-E25C377A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729A7-3B4B-4F20-A56F-47558DED7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9C1B7-E888-44D6-B965-ADBF3939D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A5B8B-3AB3-4229-BBB9-4281D4DB7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BE21F3-9DDA-4B87-A25C-B6C91632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33648-C927-4EE9-9FA4-5EBD3FAD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827560-2A8E-407D-B7D5-16F37326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64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9955E-A67E-4B56-9E48-DC06B78D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4B179-D754-475B-8ADC-45FA5A193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D6913-8CDB-4DC3-B332-66A4BF80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CE2C1-DC0A-4A23-89B3-8B31C28A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30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2BC3D-6A79-482F-9880-6FEF156C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37926-EEB1-483C-AE8A-EF4358D1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9D1AE-DDE1-47EE-80AD-1F93C157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8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BF90-19AF-4838-9CE2-8C962C96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FB1D7-9B9B-496D-AF39-5BC0741F8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86577-4AD8-4FD9-93C7-08210FE4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267-55D4-49CC-9280-63559EEBCA8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82835-D4C0-4B32-8422-8C3A1F5C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D9D81-AF04-4E22-947D-B4ED93E2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B298-7E68-4C74-97B0-F84C9E25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32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5A79-CC20-45D9-A1E9-8B0554A3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08E22-F558-473C-91C4-511F2EAFC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A6E9B-AD11-4B5C-8EEC-FF884C506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C3AE6-DCA7-43CB-87AF-3E3A6E990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61276-7200-4E87-9B7C-DE1BF138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69976-3028-43C0-8C91-EE4C8D3E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34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B9AE-8B35-4717-8882-E46433BA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E3CEB2-E0CE-4BB7-88A4-65AC19817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21FC7-8E75-4661-922E-807F66D41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31C70-5294-484B-A919-72460A19F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C9F1F-B9ED-4B54-BE38-094B37DF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CEB64-B487-43AD-884A-747BC02C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92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6DB63-65AA-4290-97A2-89CDEE6C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EFD0B-5DC8-49C7-B5FB-26DFC2097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1976E-E3E4-43FC-8A41-2436B2B3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6A9F3-4317-427C-828B-B197E284D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6D51-C6DF-4418-8BA3-2B5A3626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18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816334-935B-4F0B-B1C5-A18B48F49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0B83B-FB2C-4C64-8610-5DD73DED7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04E92-607A-40DD-B17E-F2DB3BBB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CB741-D62A-4B31-8C22-52DE5A9B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A4D68-A941-4BCD-9BE7-DE26704B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43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398C-93EC-484F-B87D-144A2EC2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BE38BC-3484-42CC-89C4-186C977E0639}" type="datetimeFigureOut">
              <a:rPr lang="en-US" altLang="en-US"/>
              <a:pPr/>
              <a:t>11/12/2020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3D89-2AC7-4CE1-B447-8E26B058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475DB-0C83-40CB-A119-5C890D7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F752F-5AD9-4C5C-B9FF-933F78FF1F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3604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8E971-3BD3-4905-AFBD-F11ECFFF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F96352-7A6B-423D-91C4-7E59A663DBF7}" type="datetimeFigureOut">
              <a:rPr lang="en-US" altLang="en-US"/>
              <a:pPr/>
              <a:t>11/12/2020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07DFC-EE63-4C2D-B2A8-4E219B9E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66DAB-5D0F-4041-B4D0-06F45BF3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20839-DD71-453C-910E-145267945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209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F6AF1-DD64-48F9-9B5F-B3B53F60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AB0EF-A7BE-42B2-9A70-DA89EA8C289D}" type="datetimeFigureOut">
              <a:rPr lang="en-US" altLang="en-US"/>
              <a:pPr/>
              <a:t>11/12/2020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3ADB6-C807-43D1-AC00-60070D8B8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03922-B039-4D72-B3A4-781CC4EB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0C5E7-AE33-4FC0-A37D-C3EB601F7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402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662395-A0BA-4F61-9B74-67412423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A6E244-9D3B-4A51-9FB5-62D831C8F70C}" type="datetimeFigureOut">
              <a:rPr lang="en-US" altLang="en-US"/>
              <a:pPr/>
              <a:t>11/12/2020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3F3EA0-6919-4E21-AC73-8F248ABA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4CBFF3-8E1C-4428-BF50-8B36CFC5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F73C3-537D-4191-AC56-86A6845A0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41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3627E0-3A64-41EA-ACCE-356C8DEB2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CE5D5B-492E-400E-9D80-1250D66B93BC}" type="datetimeFigureOut">
              <a:rPr lang="en-US" altLang="en-US"/>
              <a:pPr/>
              <a:t>11/12/2020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444AD3-B6C6-463E-AB53-822BEC39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33B49B-03AB-496E-BB1E-BF531430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29B81-0E3A-49D7-BC71-AB48321BF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039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5F557A1-36A1-4372-96EE-11A56F0B9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985FAF-6E15-41A1-9551-79741222BD35}" type="datetimeFigureOut">
              <a:rPr lang="en-US" altLang="en-US"/>
              <a:pPr/>
              <a:t>11/12/2020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263900B-45E7-4B24-AFDE-73275482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9D4545-D169-42AC-BB3D-9F188BAD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3315A-E8FB-4B1C-819D-544B3F5B6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89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3EF4-C763-419E-B595-7D2F5998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38F6C-698A-40B6-B59A-9DCE5C5E4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84C09-0F49-466B-9D80-ACC0EE242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0714E-CEC3-4F3A-A526-374FEF170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267-55D4-49CC-9280-63559EEBCA8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4E11D-AF55-4DE9-A772-2E30D61FA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5FEC8-F7A6-42B6-B1FC-6B50978A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B298-7E68-4C74-97B0-F84C9E25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41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6BC0DE-97A4-471F-B01D-2B9A2EEFA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924E36-B375-4B4D-9771-49CC0F4980BE}" type="datetimeFigureOut">
              <a:rPr lang="en-US" altLang="en-US"/>
              <a:pPr/>
              <a:t>11/12/2020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1605A0-F281-49DB-B337-AF824310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FB5EE0-C9CE-4699-B24D-13FC95B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3B838-368D-4172-AD69-7448E62909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292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DBF6DA-F9D1-446D-A0D8-165256A3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560FB7-F653-40F7-8995-3E050AF85F14}" type="datetimeFigureOut">
              <a:rPr lang="en-US" altLang="en-US"/>
              <a:pPr/>
              <a:t>11/12/2020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57B41E-09B0-460F-85A4-B46662E7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969476-A260-46B5-95F1-14118AFBA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D5ED7-7246-433E-A2FD-35727E7F71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910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63AA12-4176-45FA-9B2C-D25CCCEB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4A0962-3325-4FA6-BA06-E25D927BE368}" type="datetimeFigureOut">
              <a:rPr lang="en-US" altLang="en-US"/>
              <a:pPr/>
              <a:t>11/12/2020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A6340C-55FA-4000-9AF9-D23B9799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A4905-B579-4B4F-BA23-17AE9E49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3EA07-AA5D-4530-B08F-71B769587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274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12BB-07E5-4ED8-8386-C9CD9505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E01C70-1725-4C56-A552-76C769B34EC1}" type="datetimeFigureOut">
              <a:rPr lang="en-US" altLang="en-US"/>
              <a:pPr/>
              <a:t>11/12/2020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7ECB8-D3E4-4FE8-83C3-0B77C583B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33F5E-675A-4837-B4D6-04A0614FF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DF29A-7182-419A-9F55-7DC2E2491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104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56C83-1413-4E51-BCFD-F566043A7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22548E-B783-44C1-BA9E-45FC1A30DC5F}" type="datetimeFigureOut">
              <a:rPr lang="en-US" altLang="en-US"/>
              <a:pPr/>
              <a:t>11/12/2020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B7CE5-D2D2-4080-910F-3E7D01D2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0D4B3-77D8-4837-9AB8-E3B7516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3BD17-ECA6-434C-82C5-514CEC67F3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74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EA34E-1E50-4916-A08C-4FB7CC5EE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5F7F0-97C9-4A75-80D2-B4887B87D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8C71F-FC50-4B44-ABDD-4B66699F8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C0EDC-8B1A-4319-801B-42AC261E8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4C89F4-6695-451F-B820-C0CE96B52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3A3673-D141-46F5-93BE-FFCF8E119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267-55D4-49CC-9280-63559EEBCA8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FE510-B0AE-43E6-9A5B-00F31899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A5BE82-3D52-4DE9-B711-8C80833A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B298-7E68-4C74-97B0-F84C9E25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8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E9FAA-6B6B-470C-AF01-994CD19E7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16CC9-7F31-4B56-855D-A068C99D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267-55D4-49CC-9280-63559EEBCA8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EA673-E03D-4EFB-B3F5-E58D4D226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CAB9B-9F6D-4C80-840E-A3FB8F0F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B298-7E68-4C74-97B0-F84C9E25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8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DC86D-D4FE-450A-B6C8-E630261F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267-55D4-49CC-9280-63559EEBCA8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68272-C585-402C-921D-38691A74D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24F9E-5BB9-4020-947A-A944DBFE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B298-7E68-4C74-97B0-F84C9E25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7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861D-7C12-44DE-B6C8-FF61110F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616E4-E6BB-486A-89BF-E8C890C8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EF5A6-F09C-43A2-93C0-F73A83B98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FD16F-AE21-4434-804D-8308A573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267-55D4-49CC-9280-63559EEBCA8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E5739-1A6A-459E-8E79-87A112E4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8078D-564B-4283-99BD-7CED1BDF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B298-7E68-4C74-97B0-F84C9E25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46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22269-586C-4430-917D-B35E3AAA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3AAFB-6489-4C6A-B523-864855A12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96954-EAFF-44A3-B99D-9E115D253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8B0BF-DC2F-4D91-BF9F-A0D730811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267-55D4-49CC-9280-63559EEBCA8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FC4BB-AE33-4AF9-9F36-501A42DA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2C55E-8D30-480E-A6DD-34363099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B298-7E68-4C74-97B0-F84C9E25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8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AC230-3B95-440C-97DD-0E09B8B6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84826-677D-4D60-8BDA-96B91AAD7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5E580-4FC5-4431-B50A-F01DC5DFE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3F267-55D4-49CC-9280-63559EEBCA8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8D9EC-69F1-45EE-89C9-B089B9ADE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AAB1E-013D-4D6D-B774-C8D1DC30F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EB298-7E68-4C74-97B0-F84C9E25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6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3687-E50A-42A1-84C0-C6D0E51FFC8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D9E4F6-83C1-4A42-ABD6-076A7349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AF0AA-854D-466E-A963-0DF70B20D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8C762-836C-4E34-8C73-149A8E70D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5F659-0FF3-4DE5-ADDB-527E4B437BBC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A0179-6223-49A5-BB9A-17F1D59D0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933C2-3C5D-4E23-995F-F9FDD1DFC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3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0122CFC-29E5-43CF-97AA-7EAEFD61A2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A7D22C-F489-4F11-B6F3-EA7BF55B6C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11F23-3C87-41BC-9550-11F6F1E01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F8CE430F-FC8F-4A1F-AB85-BE4E544D4027}" type="datetimeFigureOut">
              <a:rPr lang="en-US" altLang="en-US"/>
              <a:pPr/>
              <a:t>11/12/2020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D6737-09DF-4C9E-B4E2-DAE981452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F151A-FF6C-48BD-9E75-494271A98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5E30640-B290-4E65-B93C-ACF7C69695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YIlfABRd93Q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turkey-bird-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CA8FD5-0391-4541-9123-98F2CA969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12FD53-4A47-49FE-974A-76BF873E575A}"/>
              </a:ext>
            </a:extLst>
          </p:cNvPr>
          <p:cNvSpPr/>
          <p:nvPr/>
        </p:nvSpPr>
        <p:spPr>
          <a:xfrm>
            <a:off x="6720744" y="4258933"/>
            <a:ext cx="55951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 dirty="0">
                <a:ln w="952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AF513B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First Miracle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675731-54F1-410F-B3A2-F1314C6C13F9}"/>
              </a:ext>
            </a:extLst>
          </p:cNvPr>
          <p:cNvSpPr/>
          <p:nvPr/>
        </p:nvSpPr>
        <p:spPr>
          <a:xfrm>
            <a:off x="8495723" y="4991763"/>
            <a:ext cx="3457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John 2:1-11</a:t>
            </a:r>
          </a:p>
        </p:txBody>
      </p:sp>
    </p:spTree>
    <p:extLst>
      <p:ext uri="{BB962C8B-B14F-4D97-AF65-F5344CB8AC3E}">
        <p14:creationId xmlns:p14="http://schemas.microsoft.com/office/powerpoint/2010/main" val="2154763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costume&#10;&#10;Description automatically generated">
            <a:extLst>
              <a:ext uri="{FF2B5EF4-FFF2-40B4-BE49-F238E27FC236}">
                <a16:creationId xmlns:a16="http://schemas.microsoft.com/office/drawing/2014/main" id="{940E2F82-459A-4028-B8C5-4989C32C2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5" b="10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5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womans face&#10;&#10;Description automatically generated">
            <a:extLst>
              <a:ext uri="{FF2B5EF4-FFF2-40B4-BE49-F238E27FC236}">
                <a16:creationId xmlns:a16="http://schemas.microsoft.com/office/drawing/2014/main" id="{0F3B2575-6814-42A9-864D-F609EB658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0" b="146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4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F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6FA144-7DB2-4EA2-AE17-41C15C0F8FF3}"/>
              </a:ext>
            </a:extLst>
          </p:cNvPr>
          <p:cNvSpPr/>
          <p:nvPr/>
        </p:nvSpPr>
        <p:spPr>
          <a:xfrm>
            <a:off x="6410325" y="314325"/>
            <a:ext cx="5781675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Peter 2:24</a:t>
            </a:r>
          </a:p>
          <a:p>
            <a:pPr algn="ctr"/>
            <a:r>
              <a:rPr lang="en-US" sz="6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“Who His </a:t>
            </a:r>
          </a:p>
          <a:p>
            <a:pPr algn="ctr"/>
            <a:r>
              <a:rPr lang="en-US" sz="6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own self </a:t>
            </a:r>
          </a:p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US" sz="6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ore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our sins </a:t>
            </a:r>
          </a:p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His own body </a:t>
            </a:r>
          </a:p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 the tree…”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74E0864-E029-4221-8227-5AB32739E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911364"/>
            <a:ext cx="6219825" cy="466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5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womans face&#10;&#10;Description automatically generated">
            <a:extLst>
              <a:ext uri="{FF2B5EF4-FFF2-40B4-BE49-F238E27FC236}">
                <a16:creationId xmlns:a16="http://schemas.microsoft.com/office/drawing/2014/main" id="{0F3B2575-6814-42A9-864D-F609EB658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0" b="146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57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A76D227-635C-4593-959D-847E4E329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29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CA8FD5-0391-4541-9123-98F2CA969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53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58E6DD0-8A5D-4EA3-8B95-2F82C998A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13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A76D227-635C-4593-959D-847E4E329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22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person, sitting, bed&#10;&#10;Description automatically generated">
            <a:extLst>
              <a:ext uri="{FF2B5EF4-FFF2-40B4-BE49-F238E27FC236}">
                <a16:creationId xmlns:a16="http://schemas.microsoft.com/office/drawing/2014/main" id="{E27AE31D-0332-476D-B8BD-6384CBDB8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9091" r="1947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976271-3BD6-4EC3-9B56-369948F3B570}"/>
              </a:ext>
            </a:extLst>
          </p:cNvPr>
          <p:cNvSpPr txBox="1"/>
          <p:nvPr/>
        </p:nvSpPr>
        <p:spPr>
          <a:xfrm>
            <a:off x="481029" y="1616283"/>
            <a:ext cx="5981700" cy="51099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John 2:5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“Whatsoever He saith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unto you,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do it.”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011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58E6DD0-8A5D-4EA3-8B95-2F82C998A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4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F8AE8269-FC8F-4192-A292-07440F82BD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857250"/>
            <a:ext cx="9134414" cy="513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83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unset in the background&#10;&#10;Description automatically generated">
            <a:extLst>
              <a:ext uri="{FF2B5EF4-FFF2-40B4-BE49-F238E27FC236}">
                <a16:creationId xmlns:a16="http://schemas.microsoft.com/office/drawing/2014/main" id="{C8AD4D03-93CA-4497-8697-11350DB4D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25348" r="2769"/>
          <a:stretch/>
        </p:blipFill>
        <p:spPr>
          <a:xfrm flipH="1"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15A9CC-7436-403B-9032-4EC59F9EE4D3}"/>
              </a:ext>
            </a:extLst>
          </p:cNvPr>
          <p:cNvSpPr txBox="1"/>
          <p:nvPr/>
        </p:nvSpPr>
        <p:spPr>
          <a:xfrm>
            <a:off x="219075" y="317500"/>
            <a:ext cx="9283090" cy="4660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n w="22225">
                  <a:solidFill>
                    <a:srgbClr val="263643"/>
                  </a:solidFill>
                  <a:prstDash val="solid"/>
                </a:ln>
                <a:latin typeface="+mj-lt"/>
                <a:ea typeface="+mj-ea"/>
                <a:cs typeface="+mj-cs"/>
              </a:rPr>
              <a:t>Acts 16:31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n w="22225">
                  <a:solidFill>
                    <a:srgbClr val="263643"/>
                  </a:solidFill>
                  <a:prstDash val="solid"/>
                </a:ln>
                <a:latin typeface="+mj-lt"/>
                <a:ea typeface="+mj-ea"/>
                <a:cs typeface="+mj-cs"/>
              </a:rPr>
              <a:t>“Believe 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n w="22225">
                  <a:solidFill>
                    <a:srgbClr val="263643"/>
                  </a:solidFill>
                  <a:prstDash val="solid"/>
                </a:ln>
                <a:latin typeface="+mj-lt"/>
                <a:ea typeface="+mj-ea"/>
                <a:cs typeface="+mj-cs"/>
              </a:rPr>
              <a:t>the Lord Jesus Christ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n w="22225">
                  <a:solidFill>
                    <a:srgbClr val="263643"/>
                  </a:solidFill>
                  <a:prstDash val="solid"/>
                </a:ln>
                <a:latin typeface="+mj-lt"/>
                <a:ea typeface="+mj-ea"/>
                <a:cs typeface="+mj-cs"/>
              </a:rPr>
              <a:t>and thou shalt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n w="22225">
                  <a:solidFill>
                    <a:srgbClr val="263643"/>
                  </a:solidFill>
                  <a:prstDash val="solid"/>
                </a:ln>
                <a:latin typeface="+mj-lt"/>
                <a:ea typeface="+mj-ea"/>
                <a:cs typeface="+mj-cs"/>
              </a:rPr>
              <a:t>be saved….”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03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A76D227-635C-4593-959D-847E4E329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5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person, sitting, bed&#10;&#10;Description automatically generated">
            <a:extLst>
              <a:ext uri="{FF2B5EF4-FFF2-40B4-BE49-F238E27FC236}">
                <a16:creationId xmlns:a16="http://schemas.microsoft.com/office/drawing/2014/main" id="{E27AE31D-0332-476D-B8BD-6384CBDB8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9091" r="1947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976271-3BD6-4EC3-9B56-369948F3B570}"/>
              </a:ext>
            </a:extLst>
          </p:cNvPr>
          <p:cNvSpPr txBox="1"/>
          <p:nvPr/>
        </p:nvSpPr>
        <p:spPr>
          <a:xfrm>
            <a:off x="481029" y="1616283"/>
            <a:ext cx="5981700" cy="51099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John 2:5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“Whatsoever He saith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unto you,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do it.”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179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d is Good lyrics - Cross Culture VBS - Group Publishing">
            <a:hlinkClick r:id="" action="ppaction://media"/>
            <a:extLst>
              <a:ext uri="{FF2B5EF4-FFF2-40B4-BE49-F238E27FC236}">
                <a16:creationId xmlns:a16="http://schemas.microsoft.com/office/drawing/2014/main" id="{72BBA5E5-D3B6-402E-BCCF-1D77E545F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32" y="123825"/>
            <a:ext cx="11802533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2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D4696C7-5F87-4C8A-8341-84E6834AE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8" y="-429490"/>
            <a:ext cx="10238508" cy="768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459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person, sitting, bed&#10;&#10;Description automatically generated">
            <a:extLst>
              <a:ext uri="{FF2B5EF4-FFF2-40B4-BE49-F238E27FC236}">
                <a16:creationId xmlns:a16="http://schemas.microsoft.com/office/drawing/2014/main" id="{E27AE31D-0332-476D-B8BD-6384CBDB8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9091" r="1947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976271-3BD6-4EC3-9B56-369948F3B570}"/>
              </a:ext>
            </a:extLst>
          </p:cNvPr>
          <p:cNvSpPr txBox="1"/>
          <p:nvPr/>
        </p:nvSpPr>
        <p:spPr>
          <a:xfrm>
            <a:off x="481029" y="1616283"/>
            <a:ext cx="5981700" cy="51099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John 2:5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“Whatsoever He saith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unto you,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do it.”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664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2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DCAAB416-33FE-4AD6-B6B8-7F7FDDDE6397}"/>
              </a:ext>
            </a:extLst>
          </p:cNvPr>
          <p:cNvSpPr/>
          <p:nvPr/>
        </p:nvSpPr>
        <p:spPr>
          <a:xfrm>
            <a:off x="66675" y="26194"/>
            <a:ext cx="2419350" cy="2638425"/>
          </a:xfrm>
          <a:prstGeom prst="flowChartConnector">
            <a:avLst/>
          </a:prstGeom>
          <a:solidFill>
            <a:srgbClr val="AC4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E21844D4-1B45-496C-85FF-BB60DF0141A1}"/>
              </a:ext>
            </a:extLst>
          </p:cNvPr>
          <p:cNvSpPr/>
          <p:nvPr/>
        </p:nvSpPr>
        <p:spPr>
          <a:xfrm>
            <a:off x="3080148" y="0"/>
            <a:ext cx="2419350" cy="2638425"/>
          </a:xfrm>
          <a:prstGeom prst="flowChartConnector">
            <a:avLst/>
          </a:prstGeom>
          <a:solidFill>
            <a:srgbClr val="AC4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A7F291F-697F-4AEE-A229-200A8A9A0501}"/>
              </a:ext>
            </a:extLst>
          </p:cNvPr>
          <p:cNvSpPr/>
          <p:nvPr/>
        </p:nvSpPr>
        <p:spPr>
          <a:xfrm>
            <a:off x="5619752" y="26193"/>
            <a:ext cx="2419350" cy="2638425"/>
          </a:xfrm>
          <a:prstGeom prst="flowChartConnector">
            <a:avLst/>
          </a:prstGeom>
          <a:solidFill>
            <a:srgbClr val="AC4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7F4FDA1-8846-42A3-A3C5-0530726D821D}"/>
              </a:ext>
            </a:extLst>
          </p:cNvPr>
          <p:cNvSpPr/>
          <p:nvPr/>
        </p:nvSpPr>
        <p:spPr>
          <a:xfrm>
            <a:off x="8279611" y="26195"/>
            <a:ext cx="2419350" cy="2638425"/>
          </a:xfrm>
          <a:prstGeom prst="flowChartConnector">
            <a:avLst/>
          </a:prstGeom>
          <a:solidFill>
            <a:srgbClr val="AC4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7A885AC5-6118-4D21-90A8-3D0909B484E5}"/>
              </a:ext>
            </a:extLst>
          </p:cNvPr>
          <p:cNvSpPr/>
          <p:nvPr/>
        </p:nvSpPr>
        <p:spPr>
          <a:xfrm>
            <a:off x="9558339" y="2352675"/>
            <a:ext cx="2419350" cy="2638425"/>
          </a:xfrm>
          <a:prstGeom prst="flowChartConnector">
            <a:avLst/>
          </a:prstGeom>
          <a:solidFill>
            <a:srgbClr val="AC4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F2FB8E9-D7B4-4ACF-9C62-E0AE39221136}"/>
              </a:ext>
            </a:extLst>
          </p:cNvPr>
          <p:cNvSpPr/>
          <p:nvPr/>
        </p:nvSpPr>
        <p:spPr>
          <a:xfrm>
            <a:off x="5586404" y="2771775"/>
            <a:ext cx="2419350" cy="2638425"/>
          </a:xfrm>
          <a:prstGeom prst="flowChartConnector">
            <a:avLst/>
          </a:prstGeom>
          <a:solidFill>
            <a:srgbClr val="AC4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EA02D6A2-D331-426F-8CF8-C7F5E691E0DC}"/>
              </a:ext>
            </a:extLst>
          </p:cNvPr>
          <p:cNvSpPr/>
          <p:nvPr/>
        </p:nvSpPr>
        <p:spPr>
          <a:xfrm>
            <a:off x="7762854" y="4157660"/>
            <a:ext cx="2419350" cy="2638425"/>
          </a:xfrm>
          <a:prstGeom prst="flowChartConnector">
            <a:avLst/>
          </a:prstGeom>
          <a:solidFill>
            <a:srgbClr val="AC4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88027B88-2D21-482B-A0CE-CFED0B199CD3}"/>
              </a:ext>
            </a:extLst>
          </p:cNvPr>
          <p:cNvSpPr/>
          <p:nvPr/>
        </p:nvSpPr>
        <p:spPr>
          <a:xfrm>
            <a:off x="14280" y="4214810"/>
            <a:ext cx="2419350" cy="2638425"/>
          </a:xfrm>
          <a:prstGeom prst="flowChartConnector">
            <a:avLst/>
          </a:prstGeom>
          <a:solidFill>
            <a:srgbClr val="AC4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91B913A0-E45E-44A4-8246-732CD609FA4B}"/>
              </a:ext>
            </a:extLst>
          </p:cNvPr>
          <p:cNvSpPr/>
          <p:nvPr/>
        </p:nvSpPr>
        <p:spPr>
          <a:xfrm>
            <a:off x="1600191" y="2162176"/>
            <a:ext cx="2419350" cy="2638425"/>
          </a:xfrm>
          <a:prstGeom prst="flowChartConnector">
            <a:avLst/>
          </a:prstGeom>
          <a:solidFill>
            <a:srgbClr val="AC4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30C3FA59-788D-4924-A39B-DE8D4298E1EC}"/>
              </a:ext>
            </a:extLst>
          </p:cNvPr>
          <p:cNvSpPr/>
          <p:nvPr/>
        </p:nvSpPr>
        <p:spPr>
          <a:xfrm>
            <a:off x="3409954" y="4191001"/>
            <a:ext cx="2419350" cy="2638425"/>
          </a:xfrm>
          <a:prstGeom prst="flowChartConnector">
            <a:avLst/>
          </a:prstGeom>
          <a:solidFill>
            <a:srgbClr val="AC4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F57C8D-85C8-4023-BE6D-5EA996450857}"/>
              </a:ext>
            </a:extLst>
          </p:cNvPr>
          <p:cNvSpPr/>
          <p:nvPr/>
        </p:nvSpPr>
        <p:spPr>
          <a:xfrm>
            <a:off x="590168" y="502233"/>
            <a:ext cx="13723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Arf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Arf</a:t>
            </a:r>
            <a:endParaRPr 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5B26D3-FF72-4806-93E3-FA2DCFBCF709}"/>
              </a:ext>
            </a:extLst>
          </p:cNvPr>
          <p:cNvSpPr/>
          <p:nvPr/>
        </p:nvSpPr>
        <p:spPr>
          <a:xfrm>
            <a:off x="3753247" y="4556850"/>
            <a:ext cx="19355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Mew, 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Mew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59FB94-A7D3-4048-834F-F5349A77C835}"/>
              </a:ext>
            </a:extLst>
          </p:cNvPr>
          <p:cNvSpPr/>
          <p:nvPr/>
        </p:nvSpPr>
        <p:spPr>
          <a:xfrm>
            <a:off x="5991568" y="407850"/>
            <a:ext cx="17459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Oink,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Oink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B467BB-E49D-4ECD-86ED-4A06CE05CA72}"/>
              </a:ext>
            </a:extLst>
          </p:cNvPr>
          <p:cNvSpPr/>
          <p:nvPr/>
        </p:nvSpPr>
        <p:spPr>
          <a:xfrm>
            <a:off x="8576283" y="407850"/>
            <a:ext cx="19351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Cluck,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Cluck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B3A8C5-52C2-419C-9C4C-A312E30DADB1}"/>
              </a:ext>
            </a:extLst>
          </p:cNvPr>
          <p:cNvSpPr/>
          <p:nvPr/>
        </p:nvSpPr>
        <p:spPr>
          <a:xfrm>
            <a:off x="1881749" y="2576305"/>
            <a:ext cx="17021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Moo,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F5C113-D40A-4324-AFC6-FB980D90ACC8}"/>
              </a:ext>
            </a:extLst>
          </p:cNvPr>
          <p:cNvSpPr/>
          <p:nvPr/>
        </p:nvSpPr>
        <p:spPr>
          <a:xfrm>
            <a:off x="5940348" y="3206681"/>
            <a:ext cx="17676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Tweet,</a:t>
            </a:r>
          </a:p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Tweet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528274-BA30-45D2-AE09-07D387904768}"/>
              </a:ext>
            </a:extLst>
          </p:cNvPr>
          <p:cNvSpPr/>
          <p:nvPr/>
        </p:nvSpPr>
        <p:spPr>
          <a:xfrm>
            <a:off x="8279611" y="4571033"/>
            <a:ext cx="15905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Baa, 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56FA1A-69CD-41F4-AF56-F0C2144D7512}"/>
              </a:ext>
            </a:extLst>
          </p:cNvPr>
          <p:cNvSpPr/>
          <p:nvPr/>
        </p:nvSpPr>
        <p:spPr>
          <a:xfrm>
            <a:off x="213905" y="4838709"/>
            <a:ext cx="20201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Gooble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Gooble</a:t>
            </a:r>
            <a:endParaRPr lang="en-U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A71FCF7-1AFD-4A94-AD98-401F78FA330A}"/>
              </a:ext>
            </a:extLst>
          </p:cNvPr>
          <p:cNvSpPr/>
          <p:nvPr/>
        </p:nvSpPr>
        <p:spPr>
          <a:xfrm>
            <a:off x="3295724" y="532702"/>
            <a:ext cx="20201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Gooble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Gooble</a:t>
            </a:r>
            <a:endParaRPr lang="en-U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2B2D7E-520B-49CB-A3F4-D0A88108BFAE}"/>
              </a:ext>
            </a:extLst>
          </p:cNvPr>
          <p:cNvSpPr/>
          <p:nvPr/>
        </p:nvSpPr>
        <p:spPr>
          <a:xfrm>
            <a:off x="9792961" y="2824786"/>
            <a:ext cx="20201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Gooble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Gooble</a:t>
            </a:r>
            <a:endParaRPr lang="en-U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11AAD31D-35FA-4A71-A07F-2445F8B3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0" r="11966" b="-5"/>
          <a:stretch/>
        </p:blipFill>
        <p:spPr>
          <a:xfrm>
            <a:off x="215691" y="388008"/>
            <a:ext cx="2059782" cy="205978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9D8D2593-DB97-45B5-8DD6-D8DE1239BD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0" r="11966" b="-5"/>
          <a:stretch/>
        </p:blipFill>
        <p:spPr>
          <a:xfrm>
            <a:off x="3205226" y="230170"/>
            <a:ext cx="2059782" cy="205978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20BBD62C-BB65-426D-B9CC-8D912A68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0" r="11966" b="-5"/>
          <a:stretch/>
        </p:blipFill>
        <p:spPr>
          <a:xfrm>
            <a:off x="5787702" y="295059"/>
            <a:ext cx="2059782" cy="205978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016CA9CC-5AEE-4A5C-B713-9341C74ED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0" r="11966" b="-5"/>
          <a:stretch/>
        </p:blipFill>
        <p:spPr>
          <a:xfrm>
            <a:off x="8443913" y="292893"/>
            <a:ext cx="2059782" cy="205978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EA086145-C705-4960-8E06-22546DFB0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0" r="11966" b="-5"/>
          <a:stretch/>
        </p:blipFill>
        <p:spPr>
          <a:xfrm>
            <a:off x="227411" y="357946"/>
            <a:ext cx="2059782" cy="205978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53" name="Picture 52" descr="A close up of a logo&#10;&#10;Description automatically generated">
            <a:extLst>
              <a:ext uri="{FF2B5EF4-FFF2-40B4-BE49-F238E27FC236}">
                <a16:creationId xmlns:a16="http://schemas.microsoft.com/office/drawing/2014/main" id="{8DE49914-24E2-4607-83CF-2401E3591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0" r="11966" b="-5"/>
          <a:stretch/>
        </p:blipFill>
        <p:spPr>
          <a:xfrm>
            <a:off x="1713300" y="2454637"/>
            <a:ext cx="2059782" cy="205978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ADD305D3-14D0-43D6-A441-3A85DFDB7F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0" r="11966" b="-5"/>
          <a:stretch/>
        </p:blipFill>
        <p:spPr>
          <a:xfrm>
            <a:off x="7942638" y="4504131"/>
            <a:ext cx="2059782" cy="205978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9C634F9F-B831-46A3-851A-4DC184C42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0" r="11966" b="-5"/>
          <a:stretch/>
        </p:blipFill>
        <p:spPr>
          <a:xfrm>
            <a:off x="180846" y="4504131"/>
            <a:ext cx="2059782" cy="205978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979F6B2B-EA6B-4CB7-9809-03C4FB2D0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0" r="11966" b="-5"/>
          <a:stretch/>
        </p:blipFill>
        <p:spPr>
          <a:xfrm>
            <a:off x="3519356" y="4450024"/>
            <a:ext cx="2113889" cy="2113889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0EF4CBB6-E050-4724-BE5E-A6A3DC1E9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0" r="11966" b="-5"/>
          <a:stretch/>
        </p:blipFill>
        <p:spPr>
          <a:xfrm>
            <a:off x="5675651" y="3008709"/>
            <a:ext cx="2059782" cy="205978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63" name="Picture 62" descr="A close up of a logo&#10;&#10;Description automatically generated">
            <a:extLst>
              <a:ext uri="{FF2B5EF4-FFF2-40B4-BE49-F238E27FC236}">
                <a16:creationId xmlns:a16="http://schemas.microsoft.com/office/drawing/2014/main" id="{35BD5164-C86F-4532-B616-BDA2A9708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0" r="11966" b="-5"/>
          <a:stretch/>
        </p:blipFill>
        <p:spPr>
          <a:xfrm>
            <a:off x="9696733" y="2557709"/>
            <a:ext cx="2059782" cy="205978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497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42784-D6B8-4E54-BD7B-B58B7E75E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50" y="0"/>
            <a:ext cx="9150700" cy="68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87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7CA73-8B15-437F-80B3-4D477D31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76" y="-7536"/>
            <a:ext cx="9154048" cy="68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88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823D17-A6C0-4440-BFCF-5E822122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27" y="0"/>
            <a:ext cx="9174145" cy="68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69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8BABA13-3395-4440-867A-CAC0EA91B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90" y="64770"/>
            <a:ext cx="9075420" cy="67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2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0A931C-588B-4231-AE42-570EBC53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27" y="-11305"/>
            <a:ext cx="9174146" cy="68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10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CE239-A93D-4FB9-8CF7-2731969E9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975" y="0"/>
            <a:ext cx="9154049" cy="68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00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FEE36-53D1-40FB-9FC2-0AA1C970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75" y="-7537"/>
            <a:ext cx="9154049" cy="68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57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7885B0-C85A-406B-8FE1-8F87E7738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51" y="-15073"/>
            <a:ext cx="9164097" cy="68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44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A50-E20D-4728-A404-3E78FC574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75" y="0"/>
            <a:ext cx="9154049" cy="68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52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5F92DC-25B7-411C-83C4-DE014624B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976" y="-7536"/>
            <a:ext cx="9154048" cy="68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78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6CDD67-559A-41B6-AA2A-13D70F1F6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879" y="-18841"/>
            <a:ext cx="9194242" cy="6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93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81C330-9C66-4241-827A-52A034BAE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91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C5A473-6078-44F6-AF92-EE70B28C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24" y="0"/>
            <a:ext cx="9133952" cy="68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5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re were twelve disciples">
            <a:hlinkClick r:id="" action="ppaction://media"/>
            <a:extLst>
              <a:ext uri="{FF2B5EF4-FFF2-40B4-BE49-F238E27FC236}">
                <a16:creationId xmlns:a16="http://schemas.microsoft.com/office/drawing/2014/main" id="{2CC7885B-9980-4009-8FD7-70FC0C8EAE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068" y="123826"/>
            <a:ext cx="11734797" cy="660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B741989F-1CE4-42AC-9466-322C64AB3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-211630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B0081-3D09-49BA-B9BF-4397BE207B9F}"/>
              </a:ext>
            </a:extLst>
          </p:cNvPr>
          <p:cNvSpPr txBox="1"/>
          <p:nvPr/>
        </p:nvSpPr>
        <p:spPr>
          <a:xfrm>
            <a:off x="6519136" y="0"/>
            <a:ext cx="5555873" cy="6186309"/>
          </a:xfrm>
          <a:prstGeom prst="rect">
            <a:avLst/>
          </a:prstGeom>
          <a:solidFill>
            <a:srgbClr val="B6BBCF">
              <a:alpha val="6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Dear Heavenly Father, </a:t>
            </a:r>
            <a:endParaRPr lang="en-US" sz="44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Calibri"/>
            </a:endParaRPr>
          </a:p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Thank You for...</a:t>
            </a:r>
          </a:p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___________________</a:t>
            </a:r>
          </a:p>
          <a:p>
            <a:pPr algn="ctr"/>
            <a:endParaRPr lang="en-US" sz="44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Calibri"/>
            </a:endParaRPr>
          </a:p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Please…</a:t>
            </a:r>
          </a:p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___________________</a:t>
            </a:r>
          </a:p>
          <a:p>
            <a:pPr algn="ctr"/>
            <a:endParaRPr lang="en-US" sz="44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Calibri"/>
            </a:endParaRPr>
          </a:p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In Jesus' name, </a:t>
            </a:r>
          </a:p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877643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CA8FD5-0391-4541-9123-98F2CA969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12FD53-4A47-49FE-974A-76BF873E575A}"/>
              </a:ext>
            </a:extLst>
          </p:cNvPr>
          <p:cNvSpPr/>
          <p:nvPr/>
        </p:nvSpPr>
        <p:spPr>
          <a:xfrm>
            <a:off x="6720744" y="4258933"/>
            <a:ext cx="55951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 dirty="0">
                <a:ln w="952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AF513B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First Miracle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675731-54F1-410F-B3A2-F1314C6C13F9}"/>
              </a:ext>
            </a:extLst>
          </p:cNvPr>
          <p:cNvSpPr/>
          <p:nvPr/>
        </p:nvSpPr>
        <p:spPr>
          <a:xfrm>
            <a:off x="8495723" y="4991763"/>
            <a:ext cx="3457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John 2:1-11</a:t>
            </a:r>
          </a:p>
        </p:txBody>
      </p:sp>
    </p:spTree>
    <p:extLst>
      <p:ext uri="{BB962C8B-B14F-4D97-AF65-F5344CB8AC3E}">
        <p14:creationId xmlns:p14="http://schemas.microsoft.com/office/powerpoint/2010/main" val="962098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ED1F3AB2-4490-47D8-9600-1EB1554D9A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" b="213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81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costume&#10;&#10;Description automatically generated">
            <a:extLst>
              <a:ext uri="{FF2B5EF4-FFF2-40B4-BE49-F238E27FC236}">
                <a16:creationId xmlns:a16="http://schemas.microsoft.com/office/drawing/2014/main" id="{940E2F82-459A-4028-B8C5-4989C32C2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5" b="10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92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8B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91246E-A58D-4639-B508-2024AAB939E8}"/>
              </a:ext>
            </a:extLst>
          </p:cNvPr>
          <p:cNvSpPr/>
          <p:nvPr/>
        </p:nvSpPr>
        <p:spPr>
          <a:xfrm>
            <a:off x="2581274" y="409575"/>
            <a:ext cx="8908249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Romans 6:23</a:t>
            </a:r>
          </a:p>
          <a:p>
            <a:pPr algn="ctr"/>
            <a:r>
              <a:rPr lang="en-US" sz="88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“For the wages </a:t>
            </a:r>
          </a:p>
          <a:p>
            <a:pPr algn="ctr"/>
            <a:r>
              <a:rPr lang="en-US" sz="88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 sin </a:t>
            </a:r>
          </a:p>
          <a:p>
            <a:pPr algn="ctr"/>
            <a:r>
              <a:rPr lang="en-US" sz="88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death….”</a:t>
            </a:r>
            <a:endParaRPr lang="en-US" sz="88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E059FDE-6C88-48FA-8279-209437277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70" b="93108" l="6667" r="93452">
                        <a14:foregroundMark x1="51310" y1="6751" x2="51310" y2="6751"/>
                        <a14:foregroundMark x1="6667" y1="69339" x2="6667" y2="69339"/>
                        <a14:foregroundMark x1="15952" y1="91421" x2="15952" y2="91421"/>
                        <a14:foregroundMark x1="87262" y1="92827" x2="87262" y2="92827"/>
                        <a14:foregroundMark x1="93571" y1="89592" x2="93571" y2="89592"/>
                        <a14:foregroundMark x1="21429" y1="93108" x2="21429" y2="93108"/>
                        <a14:foregroundMark x1="44881" y1="6470" x2="44881" y2="6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1795"/>
            <a:ext cx="4762501" cy="40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4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2" ma:contentTypeDescription="Create a new document." ma:contentTypeScope="" ma:versionID="f022f81ebb830c51121d25c32df20266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5a34ef2e010060871aba3a06bbc2f7f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FE4224-A6AF-4988-BD55-10BF9087C2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271920-192c-4267-93d3-b4f3875b762f"/>
    <ds:schemaRef ds:uri="c78fe7f5-0783-46bd-80b1-38617441e4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F9B0AA-D5BD-419A-937A-40E5AEC7AB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8C9793-7C64-4408-B6B9-B781BF699835}">
  <ds:schemaRefs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c78fe7f5-0783-46bd-80b1-38617441e405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e6271920-192c-4267-93d3-b4f3875b762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153</Words>
  <Application>Microsoft Office PowerPoint</Application>
  <PresentationFormat>Widescreen</PresentationFormat>
  <Paragraphs>65</Paragraphs>
  <Slides>38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Beatty</dc:creator>
  <cp:lastModifiedBy>Hannah Beatty</cp:lastModifiedBy>
  <cp:revision>19</cp:revision>
  <dcterms:created xsi:type="dcterms:W3CDTF">2020-11-10T17:02:09Z</dcterms:created>
  <dcterms:modified xsi:type="dcterms:W3CDTF">2020-11-12T15:37:23Z</dcterms:modified>
</cp:coreProperties>
</file>