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300" r:id="rId3"/>
    <p:sldId id="268" r:id="rId4"/>
    <p:sldId id="321" r:id="rId5"/>
    <p:sldId id="423" r:id="rId6"/>
    <p:sldId id="302" r:id="rId7"/>
    <p:sldId id="428" r:id="rId8"/>
    <p:sldId id="455" r:id="rId9"/>
    <p:sldId id="271" r:id="rId10"/>
    <p:sldId id="273" r:id="rId11"/>
    <p:sldId id="265" r:id="rId12"/>
    <p:sldId id="266" r:id="rId13"/>
    <p:sldId id="439" r:id="rId14"/>
    <p:sldId id="441" r:id="rId15"/>
    <p:sldId id="442" r:id="rId16"/>
    <p:sldId id="278" r:id="rId17"/>
    <p:sldId id="443" r:id="rId18"/>
    <p:sldId id="429" r:id="rId19"/>
    <p:sldId id="460" r:id="rId20"/>
    <p:sldId id="431" r:id="rId21"/>
    <p:sldId id="432" r:id="rId22"/>
    <p:sldId id="274" r:id="rId23"/>
    <p:sldId id="445" r:id="rId24"/>
    <p:sldId id="457" r:id="rId25"/>
    <p:sldId id="426" r:id="rId26"/>
    <p:sldId id="435" r:id="rId27"/>
    <p:sldId id="436" r:id="rId28"/>
    <p:sldId id="437" r:id="rId29"/>
    <p:sldId id="438" r:id="rId30"/>
    <p:sldId id="447" r:id="rId31"/>
    <p:sldId id="458" r:id="rId32"/>
    <p:sldId id="459" r:id="rId33"/>
    <p:sldId id="454" r:id="rId34"/>
    <p:sldId id="294" r:id="rId35"/>
    <p:sldId id="462" r:id="rId36"/>
    <p:sldId id="452" r:id="rId37"/>
    <p:sldId id="424" r:id="rId38"/>
    <p:sldId id="461" r:id="rId39"/>
    <p:sldId id="26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E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806337-D716-4269-9484-1EFBD3CEE29F}" v="278" dt="2022-12-07T22:45:55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F8806337-D716-4269-9484-1EFBD3CEE29F}"/>
    <pc:docChg chg="undo redo custSel addSld delSld modSld sldOrd delMainMaster">
      <pc:chgData name="Hannah Beatty" userId="0d7ccdab-feff-4ab1-bc18-308e87b700b6" providerId="ADAL" clId="{F8806337-D716-4269-9484-1EFBD3CEE29F}" dt="2022-12-08T22:48:19.084" v="1876" actId="47"/>
      <pc:docMkLst>
        <pc:docMk/>
      </pc:docMkLst>
      <pc:sldChg chg="delSp mod setBg">
        <pc:chgData name="Hannah Beatty" userId="0d7ccdab-feff-4ab1-bc18-308e87b700b6" providerId="ADAL" clId="{F8806337-D716-4269-9484-1EFBD3CEE29F}" dt="2022-11-29T20:21:37.694" v="1548" actId="478"/>
        <pc:sldMkLst>
          <pc:docMk/>
          <pc:sldMk cId="709690526" sldId="256"/>
        </pc:sldMkLst>
        <pc:spChg chg="del">
          <ac:chgData name="Hannah Beatty" userId="0d7ccdab-feff-4ab1-bc18-308e87b700b6" providerId="ADAL" clId="{F8806337-D716-4269-9484-1EFBD3CEE29F}" dt="2022-11-29T20:21:34.659" v="1547" actId="478"/>
          <ac:spMkLst>
            <pc:docMk/>
            <pc:sldMk cId="709690526" sldId="256"/>
            <ac:spMk id="2" creationId="{DB10D4FB-0DBD-5C22-BB30-3869F4AF4100}"/>
          </ac:spMkLst>
        </pc:spChg>
        <pc:spChg chg="del">
          <ac:chgData name="Hannah Beatty" userId="0d7ccdab-feff-4ab1-bc18-308e87b700b6" providerId="ADAL" clId="{F8806337-D716-4269-9484-1EFBD3CEE29F}" dt="2022-11-29T20:21:37.694" v="1548" actId="478"/>
          <ac:spMkLst>
            <pc:docMk/>
            <pc:sldMk cId="709690526" sldId="256"/>
            <ac:spMk id="3" creationId="{9F74394F-43CA-5311-562E-52B9563C2FDB}"/>
          </ac:spMkLst>
        </pc:spChg>
      </pc:sldChg>
      <pc:sldChg chg="add del ord">
        <pc:chgData name="Hannah Beatty" userId="0d7ccdab-feff-4ab1-bc18-308e87b700b6" providerId="ADAL" clId="{F8806337-D716-4269-9484-1EFBD3CEE29F}" dt="2022-11-29T19:29:24.750" v="873"/>
        <pc:sldMkLst>
          <pc:docMk/>
          <pc:sldMk cId="2942119103" sldId="265"/>
        </pc:sldMkLst>
      </pc:sldChg>
      <pc:sldChg chg="modSp add del mod ord">
        <pc:chgData name="Hannah Beatty" userId="0d7ccdab-feff-4ab1-bc18-308e87b700b6" providerId="ADAL" clId="{F8806337-D716-4269-9484-1EFBD3CEE29F}" dt="2022-11-29T19:29:24.750" v="873"/>
        <pc:sldMkLst>
          <pc:docMk/>
          <pc:sldMk cId="630139164" sldId="266"/>
        </pc:sldMkLst>
        <pc:spChg chg="mod">
          <ac:chgData name="Hannah Beatty" userId="0d7ccdab-feff-4ab1-bc18-308e87b700b6" providerId="ADAL" clId="{F8806337-D716-4269-9484-1EFBD3CEE29F}" dt="2022-11-29T19:28:56.229" v="871" actId="1036"/>
          <ac:spMkLst>
            <pc:docMk/>
            <pc:sldMk cId="630139164" sldId="266"/>
            <ac:spMk id="2" creationId="{00000000-0000-0000-0000-000000000000}"/>
          </ac:spMkLst>
        </pc:spChg>
      </pc:sldChg>
      <pc:sldChg chg="add del setBg">
        <pc:chgData name="Hannah Beatty" userId="0d7ccdab-feff-4ab1-bc18-308e87b700b6" providerId="ADAL" clId="{F8806337-D716-4269-9484-1EFBD3CEE29F}" dt="2022-11-29T20:02:18.061" v="1186" actId="47"/>
        <pc:sldMkLst>
          <pc:docMk/>
          <pc:sldMk cId="1330066090" sldId="267"/>
        </pc:sldMkLst>
      </pc:sldChg>
      <pc:sldChg chg="add del setBg">
        <pc:chgData name="Hannah Beatty" userId="0d7ccdab-feff-4ab1-bc18-308e87b700b6" providerId="ADAL" clId="{F8806337-D716-4269-9484-1EFBD3CEE29F}" dt="2022-11-29T19:27:11.138" v="742"/>
        <pc:sldMkLst>
          <pc:docMk/>
          <pc:sldMk cId="1475883939" sldId="268"/>
        </pc:sldMkLst>
      </pc:sldChg>
      <pc:sldChg chg="add del setBg">
        <pc:chgData name="Hannah Beatty" userId="0d7ccdab-feff-4ab1-bc18-308e87b700b6" providerId="ADAL" clId="{F8806337-D716-4269-9484-1EFBD3CEE29F}" dt="2022-11-29T20:02:18.061" v="1186" actId="47"/>
        <pc:sldMkLst>
          <pc:docMk/>
          <pc:sldMk cId="3735770383" sldId="269"/>
        </pc:sldMkLst>
      </pc:sldChg>
      <pc:sldChg chg="add del setBg">
        <pc:chgData name="Hannah Beatty" userId="0d7ccdab-feff-4ab1-bc18-308e87b700b6" providerId="ADAL" clId="{F8806337-D716-4269-9484-1EFBD3CEE29F}" dt="2022-11-29T20:02:18.061" v="1186" actId="47"/>
        <pc:sldMkLst>
          <pc:docMk/>
          <pc:sldMk cId="4027551267" sldId="270"/>
        </pc:sldMkLst>
      </pc:sldChg>
      <pc:sldChg chg="add del setBg">
        <pc:chgData name="Hannah Beatty" userId="0d7ccdab-feff-4ab1-bc18-308e87b700b6" providerId="ADAL" clId="{F8806337-D716-4269-9484-1EFBD3CEE29F}" dt="2022-11-29T20:23:53.642" v="1551"/>
        <pc:sldMkLst>
          <pc:docMk/>
          <pc:sldMk cId="2170559581" sldId="271"/>
        </pc:sldMkLst>
      </pc:sldChg>
      <pc:sldChg chg="add del setBg">
        <pc:chgData name="Hannah Beatty" userId="0d7ccdab-feff-4ab1-bc18-308e87b700b6" providerId="ADAL" clId="{F8806337-D716-4269-9484-1EFBD3CEE29F}" dt="2022-11-29T20:23:53.642" v="1551"/>
        <pc:sldMkLst>
          <pc:docMk/>
          <pc:sldMk cId="3264106503" sldId="272"/>
        </pc:sldMkLst>
      </pc:sldChg>
      <pc:sldChg chg="add del setBg">
        <pc:chgData name="Hannah Beatty" userId="0d7ccdab-feff-4ab1-bc18-308e87b700b6" providerId="ADAL" clId="{F8806337-D716-4269-9484-1EFBD3CEE29F}" dt="2022-11-29T20:23:53.642" v="1551"/>
        <pc:sldMkLst>
          <pc:docMk/>
          <pc:sldMk cId="2255016720" sldId="273"/>
        </pc:sldMkLst>
      </pc:sldChg>
      <pc:sldChg chg="addSp delSp modSp add del mod ord setBg setClrOvrMap delDesignElem">
        <pc:chgData name="Hannah Beatty" userId="0d7ccdab-feff-4ab1-bc18-308e87b700b6" providerId="ADAL" clId="{F8806337-D716-4269-9484-1EFBD3CEE29F}" dt="2022-11-29T20:06:23.505" v="1343"/>
        <pc:sldMkLst>
          <pc:docMk/>
          <pc:sldMk cId="239651552" sldId="274"/>
        </pc:sldMkLst>
        <pc:spChg chg="mod ord">
          <ac:chgData name="Hannah Beatty" userId="0d7ccdab-feff-4ab1-bc18-308e87b700b6" providerId="ADAL" clId="{F8806337-D716-4269-9484-1EFBD3CEE29F}" dt="2022-11-29T20:06:06.543" v="1336" actId="1035"/>
          <ac:spMkLst>
            <pc:docMk/>
            <pc:sldMk cId="239651552" sldId="274"/>
            <ac:spMk id="2" creationId="{00000000-0000-0000-0000-000000000000}"/>
          </ac:spMkLst>
        </pc:spChg>
        <pc:spChg chg="add del">
          <ac:chgData name="Hannah Beatty" userId="0d7ccdab-feff-4ab1-bc18-308e87b700b6" providerId="ADAL" clId="{F8806337-D716-4269-9484-1EFBD3CEE29F}" dt="2022-11-29T20:04:00.700" v="1239" actId="26606"/>
          <ac:spMkLst>
            <pc:docMk/>
            <pc:sldMk cId="239651552" sldId="274"/>
            <ac:spMk id="5" creationId="{00000000-0000-0000-0000-000000000000}"/>
          </ac:spMkLst>
        </pc:spChg>
        <pc:spChg chg="add mod">
          <ac:chgData name="Hannah Beatty" userId="0d7ccdab-feff-4ab1-bc18-308e87b700b6" providerId="ADAL" clId="{F8806337-D716-4269-9484-1EFBD3CEE29F}" dt="2022-11-29T20:04:55.433" v="1282" actId="208"/>
          <ac:spMkLst>
            <pc:docMk/>
            <pc:sldMk cId="239651552" sldId="274"/>
            <ac:spMk id="6" creationId="{5A30CFE5-00B1-0CA2-7BDC-FA04211BAA84}"/>
          </ac:spMkLst>
        </pc:spChg>
        <pc:spChg chg="add">
          <ac:chgData name="Hannah Beatty" userId="0d7ccdab-feff-4ab1-bc18-308e87b700b6" providerId="ADAL" clId="{F8806337-D716-4269-9484-1EFBD3CEE29F}" dt="2022-11-29T20:04:00.700" v="1239" actId="26606"/>
          <ac:spMkLst>
            <pc:docMk/>
            <pc:sldMk cId="239651552" sldId="274"/>
            <ac:spMk id="10" creationId="{9B76D444-2756-434F-AE61-96D69830C13E}"/>
          </ac:spMkLst>
        </pc:spChg>
        <pc:spChg chg="add">
          <ac:chgData name="Hannah Beatty" userId="0d7ccdab-feff-4ab1-bc18-308e87b700b6" providerId="ADAL" clId="{F8806337-D716-4269-9484-1EFBD3CEE29F}" dt="2022-11-29T20:04:00.700" v="1239" actId="26606"/>
          <ac:spMkLst>
            <pc:docMk/>
            <pc:sldMk cId="239651552" sldId="274"/>
            <ac:spMk id="12" creationId="{A27B6159-7734-4564-9E0F-C4BC43C36E52}"/>
          </ac:spMkLst>
        </pc:spChg>
        <pc:picChg chg="del">
          <ac:chgData name="Hannah Beatty" userId="0d7ccdab-feff-4ab1-bc18-308e87b700b6" providerId="ADAL" clId="{F8806337-D716-4269-9484-1EFBD3CEE29F}" dt="2022-11-29T20:02:28.153" v="1187" actId="478"/>
          <ac:picMkLst>
            <pc:docMk/>
            <pc:sldMk cId="239651552" sldId="274"/>
            <ac:picMk id="3" creationId="{00000000-0000-0000-0000-000000000000}"/>
          </ac:picMkLst>
        </pc:picChg>
        <pc:picChg chg="add mod">
          <ac:chgData name="Hannah Beatty" userId="0d7ccdab-feff-4ab1-bc18-308e87b700b6" providerId="ADAL" clId="{F8806337-D716-4269-9484-1EFBD3CEE29F}" dt="2022-11-29T20:04:00.700" v="1239" actId="26606"/>
          <ac:picMkLst>
            <pc:docMk/>
            <pc:sldMk cId="239651552" sldId="274"/>
            <ac:picMk id="4" creationId="{92A7E574-C65D-F957-7529-EFF1F125D790}"/>
          </ac:picMkLst>
        </pc:picChg>
        <pc:cxnChg chg="add">
          <ac:chgData name="Hannah Beatty" userId="0d7ccdab-feff-4ab1-bc18-308e87b700b6" providerId="ADAL" clId="{F8806337-D716-4269-9484-1EFBD3CEE29F}" dt="2022-11-29T20:04:00.700" v="1239" actId="26606"/>
          <ac:cxnSpMkLst>
            <pc:docMk/>
            <pc:sldMk cId="239651552" sldId="274"/>
            <ac:cxnSpMk id="14" creationId="{E2FFB46B-05BC-4950-B18A-9593FDAE6ED7}"/>
          </ac:cxnSpMkLst>
        </pc:cxnChg>
      </pc:sldChg>
      <pc:sldChg chg="add del setBg">
        <pc:chgData name="Hannah Beatty" userId="0d7ccdab-feff-4ab1-bc18-308e87b700b6" providerId="ADAL" clId="{F8806337-D716-4269-9484-1EFBD3CEE29F}" dt="2022-11-29T20:06:37.585" v="1345" actId="47"/>
        <pc:sldMkLst>
          <pc:docMk/>
          <pc:sldMk cId="2340181876" sldId="275"/>
        </pc:sldMkLst>
      </pc:sldChg>
      <pc:sldChg chg="add del setBg">
        <pc:chgData name="Hannah Beatty" userId="0d7ccdab-feff-4ab1-bc18-308e87b700b6" providerId="ADAL" clId="{F8806337-D716-4269-9484-1EFBD3CEE29F}" dt="2022-11-29T19:37:32.071" v="1037" actId="47"/>
        <pc:sldMkLst>
          <pc:docMk/>
          <pc:sldMk cId="2358323209" sldId="276"/>
        </pc:sldMkLst>
      </pc:sldChg>
      <pc:sldChg chg="add del setBg">
        <pc:chgData name="Hannah Beatty" userId="0d7ccdab-feff-4ab1-bc18-308e87b700b6" providerId="ADAL" clId="{F8806337-D716-4269-9484-1EFBD3CEE29F}" dt="2022-11-29T19:37:32.071" v="1037" actId="47"/>
        <pc:sldMkLst>
          <pc:docMk/>
          <pc:sldMk cId="2707159050" sldId="277"/>
        </pc:sldMkLst>
      </pc:sldChg>
      <pc:sldChg chg="add del ord setBg">
        <pc:chgData name="Hannah Beatty" userId="0d7ccdab-feff-4ab1-bc18-308e87b700b6" providerId="ADAL" clId="{F8806337-D716-4269-9484-1EFBD3CEE29F}" dt="2022-11-29T19:37:51.843" v="1039"/>
        <pc:sldMkLst>
          <pc:docMk/>
          <pc:sldMk cId="3977406189" sldId="278"/>
        </pc:sldMkLst>
      </pc:sldChg>
      <pc:sldChg chg="add del setBg">
        <pc:chgData name="Hannah Beatty" userId="0d7ccdab-feff-4ab1-bc18-308e87b700b6" providerId="ADAL" clId="{F8806337-D716-4269-9484-1EFBD3CEE29F}" dt="2022-11-29T20:06:37.585" v="1345" actId="47"/>
        <pc:sldMkLst>
          <pc:docMk/>
          <pc:sldMk cId="3324850887" sldId="279"/>
        </pc:sldMkLst>
      </pc:sldChg>
      <pc:sldChg chg="add del setBg">
        <pc:chgData name="Hannah Beatty" userId="0d7ccdab-feff-4ab1-bc18-308e87b700b6" providerId="ADAL" clId="{F8806337-D716-4269-9484-1EFBD3CEE29F}" dt="2022-11-29T20:06:37.585" v="1345" actId="47"/>
        <pc:sldMkLst>
          <pc:docMk/>
          <pc:sldMk cId="3495838681" sldId="281"/>
        </pc:sldMkLst>
      </pc:sldChg>
      <pc:sldChg chg="add del setBg">
        <pc:chgData name="Hannah Beatty" userId="0d7ccdab-feff-4ab1-bc18-308e87b700b6" providerId="ADAL" clId="{F8806337-D716-4269-9484-1EFBD3CEE29F}" dt="2022-11-29T20:06:37.585" v="1345" actId="47"/>
        <pc:sldMkLst>
          <pc:docMk/>
          <pc:sldMk cId="2192805511" sldId="282"/>
        </pc:sldMkLst>
      </pc:sldChg>
      <pc:sldChg chg="add del setBg">
        <pc:chgData name="Hannah Beatty" userId="0d7ccdab-feff-4ab1-bc18-308e87b700b6" providerId="ADAL" clId="{F8806337-D716-4269-9484-1EFBD3CEE29F}" dt="2022-11-29T20:06:37.585" v="1345" actId="47"/>
        <pc:sldMkLst>
          <pc:docMk/>
          <pc:sldMk cId="1431101667" sldId="283"/>
        </pc:sldMkLst>
      </pc:sldChg>
      <pc:sldChg chg="add del setBg">
        <pc:chgData name="Hannah Beatty" userId="0d7ccdab-feff-4ab1-bc18-308e87b700b6" providerId="ADAL" clId="{F8806337-D716-4269-9484-1EFBD3CEE29F}" dt="2022-11-29T20:06:37.585" v="1345" actId="47"/>
        <pc:sldMkLst>
          <pc:docMk/>
          <pc:sldMk cId="2695583142" sldId="284"/>
        </pc:sldMkLst>
      </pc:sldChg>
      <pc:sldChg chg="addSp delSp add del delDesignElem">
        <pc:chgData name="Hannah Beatty" userId="0d7ccdab-feff-4ab1-bc18-308e87b700b6" providerId="ADAL" clId="{F8806337-D716-4269-9484-1EFBD3CEE29F}" dt="2022-11-29T20:06:37.585" v="1345" actId="47"/>
        <pc:sldMkLst>
          <pc:docMk/>
          <pc:sldMk cId="740901124" sldId="293"/>
        </pc:sldMkLst>
        <pc:spChg chg="add del">
          <ac:chgData name="Hannah Beatty" userId="0d7ccdab-feff-4ab1-bc18-308e87b700b6" providerId="ADAL" clId="{F8806337-D716-4269-9484-1EFBD3CEE29F}" dt="2022-11-29T18:50:31.393" v="336"/>
          <ac:spMkLst>
            <pc:docMk/>
            <pc:sldMk cId="740901124" sldId="293"/>
            <ac:spMk id="5" creationId="{00000000-0000-0000-0000-000000000000}"/>
          </ac:spMkLst>
        </pc:spChg>
      </pc:sldChg>
      <pc:sldChg chg="delSp add del mod ord setBg">
        <pc:chgData name="Hannah Beatty" userId="0d7ccdab-feff-4ab1-bc18-308e87b700b6" providerId="ADAL" clId="{F8806337-D716-4269-9484-1EFBD3CEE29F}" dt="2022-11-29T20:13:08.354" v="1362" actId="478"/>
        <pc:sldMkLst>
          <pc:docMk/>
          <pc:sldMk cId="2227745114" sldId="294"/>
        </pc:sldMkLst>
        <pc:picChg chg="del">
          <ac:chgData name="Hannah Beatty" userId="0d7ccdab-feff-4ab1-bc18-308e87b700b6" providerId="ADAL" clId="{F8806337-D716-4269-9484-1EFBD3CEE29F}" dt="2022-11-29T20:13:08.354" v="1362" actId="478"/>
          <ac:picMkLst>
            <pc:docMk/>
            <pc:sldMk cId="2227745114" sldId="294"/>
            <ac:picMk id="3" creationId="{9D575887-97A8-2C30-25FC-22FA66FDC776}"/>
          </ac:picMkLst>
        </pc:picChg>
      </pc:sldChg>
      <pc:sldChg chg="add del setBg">
        <pc:chgData name="Hannah Beatty" userId="0d7ccdab-feff-4ab1-bc18-308e87b700b6" providerId="ADAL" clId="{F8806337-D716-4269-9484-1EFBD3CEE29F}" dt="2022-11-29T18:24:38.082" v="32" actId="47"/>
        <pc:sldMkLst>
          <pc:docMk/>
          <pc:sldMk cId="3601743835" sldId="298"/>
        </pc:sldMkLst>
      </pc:sldChg>
      <pc:sldChg chg="add del setBg">
        <pc:chgData name="Hannah Beatty" userId="0d7ccdab-feff-4ab1-bc18-308e87b700b6" providerId="ADAL" clId="{F8806337-D716-4269-9484-1EFBD3CEE29F}" dt="2022-11-29T19:27:11.138" v="742"/>
        <pc:sldMkLst>
          <pc:docMk/>
          <pc:sldMk cId="3937559140" sldId="300"/>
        </pc:sldMkLst>
      </pc:sldChg>
      <pc:sldChg chg="add del ord setBg">
        <pc:chgData name="Hannah Beatty" userId="0d7ccdab-feff-4ab1-bc18-308e87b700b6" providerId="ADAL" clId="{F8806337-D716-4269-9484-1EFBD3CEE29F}" dt="2022-11-29T19:26:57.082" v="740"/>
        <pc:sldMkLst>
          <pc:docMk/>
          <pc:sldMk cId="1415311089" sldId="302"/>
        </pc:sldMkLst>
      </pc:sldChg>
      <pc:sldChg chg="add del">
        <pc:chgData name="Hannah Beatty" userId="0d7ccdab-feff-4ab1-bc18-308e87b700b6" providerId="ADAL" clId="{F8806337-D716-4269-9484-1EFBD3CEE29F}" dt="2022-11-29T20:02:11.618" v="1185" actId="47"/>
        <pc:sldMkLst>
          <pc:docMk/>
          <pc:sldMk cId="944186658" sldId="316"/>
        </pc:sldMkLst>
      </pc:sldChg>
      <pc:sldChg chg="modSp add del mod setBg">
        <pc:chgData name="Hannah Beatty" userId="0d7ccdab-feff-4ab1-bc18-308e87b700b6" providerId="ADAL" clId="{F8806337-D716-4269-9484-1EFBD3CEE29F}" dt="2022-11-29T19:26:50.554" v="738"/>
        <pc:sldMkLst>
          <pc:docMk/>
          <pc:sldMk cId="3628641552" sldId="321"/>
        </pc:sldMkLst>
        <pc:picChg chg="mod">
          <ac:chgData name="Hannah Beatty" userId="0d7ccdab-feff-4ab1-bc18-308e87b700b6" providerId="ADAL" clId="{F8806337-D716-4269-9484-1EFBD3CEE29F}" dt="2022-11-29T19:26:49.244" v="737" actId="14100"/>
          <ac:picMkLst>
            <pc:docMk/>
            <pc:sldMk cId="3628641552" sldId="321"/>
            <ac:picMk id="2" creationId="{F569E61F-128C-4479-ADD2-7BC891DD18C3}"/>
          </ac:picMkLst>
        </pc:picChg>
      </pc:sldChg>
      <pc:sldChg chg="modSp add del mod setBg">
        <pc:chgData name="Hannah Beatty" userId="0d7ccdab-feff-4ab1-bc18-308e87b700b6" providerId="ADAL" clId="{F8806337-D716-4269-9484-1EFBD3CEE29F}" dt="2022-11-29T19:26:50.554" v="738"/>
        <pc:sldMkLst>
          <pc:docMk/>
          <pc:sldMk cId="3742369146" sldId="423"/>
        </pc:sldMkLst>
        <pc:picChg chg="mod">
          <ac:chgData name="Hannah Beatty" userId="0d7ccdab-feff-4ab1-bc18-308e87b700b6" providerId="ADAL" clId="{F8806337-D716-4269-9484-1EFBD3CEE29F}" dt="2022-11-29T19:25:23.828" v="731" actId="14100"/>
          <ac:picMkLst>
            <pc:docMk/>
            <pc:sldMk cId="3742369146" sldId="423"/>
            <ac:picMk id="2" creationId="{3D1AB00B-A0D4-4CD1-9E71-16E91CA6009D}"/>
          </ac:picMkLst>
        </pc:picChg>
      </pc:sldChg>
      <pc:sldChg chg="addSp delSp modSp add mod ord setBg setClrOvrMap">
        <pc:chgData name="Hannah Beatty" userId="0d7ccdab-feff-4ab1-bc18-308e87b700b6" providerId="ADAL" clId="{F8806337-D716-4269-9484-1EFBD3CEE29F}" dt="2022-12-07T22:45:55.469" v="1875" actId="1036"/>
        <pc:sldMkLst>
          <pc:docMk/>
          <pc:sldMk cId="3942942741" sldId="424"/>
        </pc:sldMkLst>
        <pc:spChg chg="add mod">
          <ac:chgData name="Hannah Beatty" userId="0d7ccdab-feff-4ab1-bc18-308e87b700b6" providerId="ADAL" clId="{F8806337-D716-4269-9484-1EFBD3CEE29F}" dt="2022-12-07T22:45:55.469" v="1875" actId="1036"/>
          <ac:spMkLst>
            <pc:docMk/>
            <pc:sldMk cId="3942942741" sldId="424"/>
            <ac:spMk id="2" creationId="{19D652A5-32B2-D405-23F6-C5C30AF0F2C9}"/>
          </ac:spMkLst>
        </pc:spChg>
        <pc:spChg chg="add">
          <ac:chgData name="Hannah Beatty" userId="0d7ccdab-feff-4ab1-bc18-308e87b700b6" providerId="ADAL" clId="{F8806337-D716-4269-9484-1EFBD3CEE29F}" dt="2022-11-29T18:43:57.701" v="214" actId="26606"/>
          <ac:spMkLst>
            <pc:docMk/>
            <pc:sldMk cId="3942942741" sldId="424"/>
            <ac:spMk id="1037" creationId="{2EEE8F11-3582-44B7-9869-F2D26D7DD9D4}"/>
          </ac:spMkLst>
        </pc:spChg>
        <pc:spChg chg="add">
          <ac:chgData name="Hannah Beatty" userId="0d7ccdab-feff-4ab1-bc18-308e87b700b6" providerId="ADAL" clId="{F8806337-D716-4269-9484-1EFBD3CEE29F}" dt="2022-11-29T18:43:57.701" v="214" actId="26606"/>
          <ac:spMkLst>
            <pc:docMk/>
            <pc:sldMk cId="3942942741" sldId="424"/>
            <ac:spMk id="1039" creationId="{2141F1CC-6A53-4BCF-9127-AABB52E2497E}"/>
          </ac:spMkLst>
        </pc:spChg>
        <pc:spChg chg="add">
          <ac:chgData name="Hannah Beatty" userId="0d7ccdab-feff-4ab1-bc18-308e87b700b6" providerId="ADAL" clId="{F8806337-D716-4269-9484-1EFBD3CEE29F}" dt="2022-11-29T18:43:57.701" v="214" actId="26606"/>
          <ac:spMkLst>
            <pc:docMk/>
            <pc:sldMk cId="3942942741" sldId="424"/>
            <ac:spMk id="1041" creationId="{561B2B49-7142-4CA8-A929-4671548E6A5A}"/>
          </ac:spMkLst>
        </pc:spChg>
        <pc:picChg chg="del">
          <ac:chgData name="Hannah Beatty" userId="0d7ccdab-feff-4ab1-bc18-308e87b700b6" providerId="ADAL" clId="{F8806337-D716-4269-9484-1EFBD3CEE29F}" dt="2022-11-29T18:30:30.044" v="34" actId="478"/>
          <ac:picMkLst>
            <pc:docMk/>
            <pc:sldMk cId="3942942741" sldId="424"/>
            <ac:picMk id="3" creationId="{9D575887-97A8-2C30-25FC-22FA66FDC776}"/>
          </ac:picMkLst>
        </pc:picChg>
        <pc:picChg chg="add mod">
          <ac:chgData name="Hannah Beatty" userId="0d7ccdab-feff-4ab1-bc18-308e87b700b6" providerId="ADAL" clId="{F8806337-D716-4269-9484-1EFBD3CEE29F}" dt="2022-12-07T22:43:39.110" v="1839" actId="1037"/>
          <ac:picMkLst>
            <pc:docMk/>
            <pc:sldMk cId="3942942741" sldId="424"/>
            <ac:picMk id="1026" creationId="{91EA8E86-839C-1A8A-888B-3D2ECAB2D9F3}"/>
          </ac:picMkLst>
        </pc:picChg>
        <pc:picChg chg="add del mod">
          <ac:chgData name="Hannah Beatty" userId="0d7ccdab-feff-4ab1-bc18-308e87b700b6" providerId="ADAL" clId="{F8806337-D716-4269-9484-1EFBD3CEE29F}" dt="2022-11-29T18:41:05.229" v="51" actId="478"/>
          <ac:picMkLst>
            <pc:docMk/>
            <pc:sldMk cId="3942942741" sldId="424"/>
            <ac:picMk id="1028" creationId="{3C6626D2-CF2F-3476-204D-680D86ED977D}"/>
          </ac:picMkLst>
        </pc:picChg>
        <pc:picChg chg="add mod">
          <ac:chgData name="Hannah Beatty" userId="0d7ccdab-feff-4ab1-bc18-308e87b700b6" providerId="ADAL" clId="{F8806337-D716-4269-9484-1EFBD3CEE29F}" dt="2022-12-07T22:43:42.936" v="1841" actId="1037"/>
          <ac:picMkLst>
            <pc:docMk/>
            <pc:sldMk cId="3942942741" sldId="424"/>
            <ac:picMk id="1030" creationId="{595AA105-E6A6-9D72-654B-9637FEC9C158}"/>
          </ac:picMkLst>
        </pc:picChg>
        <pc:picChg chg="add mod ord">
          <ac:chgData name="Hannah Beatty" userId="0d7ccdab-feff-4ab1-bc18-308e87b700b6" providerId="ADAL" clId="{F8806337-D716-4269-9484-1EFBD3CEE29F}" dt="2022-12-07T22:43:45.504" v="1843" actId="1037"/>
          <ac:picMkLst>
            <pc:docMk/>
            <pc:sldMk cId="3942942741" sldId="424"/>
            <ac:picMk id="1032" creationId="{49ECC590-110C-B4DC-222D-45D8C94F909C}"/>
          </ac:picMkLst>
        </pc:picChg>
      </pc:sldChg>
      <pc:sldChg chg="add del setBg">
        <pc:chgData name="Hannah Beatty" userId="0d7ccdab-feff-4ab1-bc18-308e87b700b6" providerId="ADAL" clId="{F8806337-D716-4269-9484-1EFBD3CEE29F}" dt="2022-11-29T20:02:18.061" v="1186" actId="47"/>
        <pc:sldMkLst>
          <pc:docMk/>
          <pc:sldMk cId="956088373" sldId="425"/>
        </pc:sldMkLst>
      </pc:sldChg>
      <pc:sldChg chg="modSp add mod ord">
        <pc:chgData name="Hannah Beatty" userId="0d7ccdab-feff-4ab1-bc18-308e87b700b6" providerId="ADAL" clId="{F8806337-D716-4269-9484-1EFBD3CEE29F}" dt="2022-11-29T20:27:38.828" v="1569" actId="1037"/>
        <pc:sldMkLst>
          <pc:docMk/>
          <pc:sldMk cId="413902446" sldId="426"/>
        </pc:sldMkLst>
        <pc:spChg chg="mod">
          <ac:chgData name="Hannah Beatty" userId="0d7ccdab-feff-4ab1-bc18-308e87b700b6" providerId="ADAL" clId="{F8806337-D716-4269-9484-1EFBD3CEE29F}" dt="2022-11-29T20:27:38.828" v="1569" actId="1037"/>
          <ac:spMkLst>
            <pc:docMk/>
            <pc:sldMk cId="413902446" sldId="426"/>
            <ac:spMk id="2" creationId="{19D652A5-32B2-D405-23F6-C5C30AF0F2C9}"/>
          </ac:spMkLst>
        </pc:spChg>
      </pc:sldChg>
      <pc:sldChg chg="add del">
        <pc:chgData name="Hannah Beatty" userId="0d7ccdab-feff-4ab1-bc18-308e87b700b6" providerId="ADAL" clId="{F8806337-D716-4269-9484-1EFBD3CEE29F}" dt="2022-11-29T20:27:53.798" v="1573" actId="47"/>
        <pc:sldMkLst>
          <pc:docMk/>
          <pc:sldMk cId="118259813" sldId="427"/>
        </pc:sldMkLst>
      </pc:sldChg>
      <pc:sldChg chg="addSp delSp modSp add mod">
        <pc:chgData name="Hannah Beatty" userId="0d7ccdab-feff-4ab1-bc18-308e87b700b6" providerId="ADAL" clId="{F8806337-D716-4269-9484-1EFBD3CEE29F}" dt="2022-11-29T18:59:28.852" v="388" actId="1076"/>
        <pc:sldMkLst>
          <pc:docMk/>
          <pc:sldMk cId="320768618" sldId="428"/>
        </pc:sldMkLst>
        <pc:picChg chg="del">
          <ac:chgData name="Hannah Beatty" userId="0d7ccdab-feff-4ab1-bc18-308e87b700b6" providerId="ADAL" clId="{F8806337-D716-4269-9484-1EFBD3CEE29F}" dt="2022-11-29T18:58:34.993" v="377" actId="478"/>
          <ac:picMkLst>
            <pc:docMk/>
            <pc:sldMk cId="320768618" sldId="428"/>
            <ac:picMk id="2" creationId="{00000000-0000-0000-0000-000000000000}"/>
          </ac:picMkLst>
        </pc:picChg>
        <pc:picChg chg="add mod modCrop">
          <ac:chgData name="Hannah Beatty" userId="0d7ccdab-feff-4ab1-bc18-308e87b700b6" providerId="ADAL" clId="{F8806337-D716-4269-9484-1EFBD3CEE29F}" dt="2022-11-29T18:59:28.852" v="388" actId="1076"/>
          <ac:picMkLst>
            <pc:docMk/>
            <pc:sldMk cId="320768618" sldId="428"/>
            <ac:picMk id="4" creationId="{D00209F2-52CA-6209-EA9D-F726A644912A}"/>
          </ac:picMkLst>
        </pc:picChg>
      </pc:sldChg>
      <pc:sldChg chg="add del setBg">
        <pc:chgData name="Hannah Beatty" userId="0d7ccdab-feff-4ab1-bc18-308e87b700b6" providerId="ADAL" clId="{F8806337-D716-4269-9484-1EFBD3CEE29F}" dt="2022-11-29T18:58:32.390" v="375"/>
        <pc:sldMkLst>
          <pc:docMk/>
          <pc:sldMk cId="348524264" sldId="428"/>
        </pc:sldMkLst>
      </pc:sldChg>
      <pc:sldChg chg="addSp delSp modSp add mod">
        <pc:chgData name="Hannah Beatty" userId="0d7ccdab-feff-4ab1-bc18-308e87b700b6" providerId="ADAL" clId="{F8806337-D716-4269-9484-1EFBD3CEE29F}" dt="2022-11-29T19:00:19.476" v="401" actId="1076"/>
        <pc:sldMkLst>
          <pc:docMk/>
          <pc:sldMk cId="3508886845" sldId="429"/>
        </pc:sldMkLst>
        <pc:picChg chg="add mod modCrop">
          <ac:chgData name="Hannah Beatty" userId="0d7ccdab-feff-4ab1-bc18-308e87b700b6" providerId="ADAL" clId="{F8806337-D716-4269-9484-1EFBD3CEE29F}" dt="2022-11-29T19:00:19.476" v="401" actId="1076"/>
          <ac:picMkLst>
            <pc:docMk/>
            <pc:sldMk cId="3508886845" sldId="429"/>
            <ac:picMk id="3" creationId="{EACF053F-EB17-C2E6-55E8-179A109F38D3}"/>
          </ac:picMkLst>
        </pc:picChg>
        <pc:picChg chg="del">
          <ac:chgData name="Hannah Beatty" userId="0d7ccdab-feff-4ab1-bc18-308e87b700b6" providerId="ADAL" clId="{F8806337-D716-4269-9484-1EFBD3CEE29F}" dt="2022-11-29T18:59:35.334" v="390" actId="478"/>
          <ac:picMkLst>
            <pc:docMk/>
            <pc:sldMk cId="3508886845" sldId="429"/>
            <ac:picMk id="4" creationId="{D00209F2-52CA-6209-EA9D-F726A644912A}"/>
          </ac:picMkLst>
        </pc:picChg>
      </pc:sldChg>
      <pc:sldChg chg="addSp delSp modSp add del mod">
        <pc:chgData name="Hannah Beatty" userId="0d7ccdab-feff-4ab1-bc18-308e87b700b6" providerId="ADAL" clId="{F8806337-D716-4269-9484-1EFBD3CEE29F}" dt="2022-11-29T19:47:46.934" v="1080" actId="47"/>
        <pc:sldMkLst>
          <pc:docMk/>
          <pc:sldMk cId="565960198" sldId="430"/>
        </pc:sldMkLst>
        <pc:picChg chg="del">
          <ac:chgData name="Hannah Beatty" userId="0d7ccdab-feff-4ab1-bc18-308e87b700b6" providerId="ADAL" clId="{F8806337-D716-4269-9484-1EFBD3CEE29F}" dt="2022-11-29T19:00:25.377" v="403" actId="478"/>
          <ac:picMkLst>
            <pc:docMk/>
            <pc:sldMk cId="565960198" sldId="430"/>
            <ac:picMk id="3" creationId="{EACF053F-EB17-C2E6-55E8-179A109F38D3}"/>
          </ac:picMkLst>
        </pc:picChg>
        <pc:picChg chg="add mod modCrop">
          <ac:chgData name="Hannah Beatty" userId="0d7ccdab-feff-4ab1-bc18-308e87b700b6" providerId="ADAL" clId="{F8806337-D716-4269-9484-1EFBD3CEE29F}" dt="2022-11-29T19:01:06.362" v="413" actId="1076"/>
          <ac:picMkLst>
            <pc:docMk/>
            <pc:sldMk cId="565960198" sldId="430"/>
            <ac:picMk id="4" creationId="{1CDF6CD6-2AF6-D5D2-D8BF-000365ED5D8A}"/>
          </ac:picMkLst>
        </pc:picChg>
      </pc:sldChg>
      <pc:sldChg chg="addSp delSp modSp add mod">
        <pc:chgData name="Hannah Beatty" userId="0d7ccdab-feff-4ab1-bc18-308e87b700b6" providerId="ADAL" clId="{F8806337-D716-4269-9484-1EFBD3CEE29F}" dt="2022-11-29T19:02:02.999" v="428" actId="1076"/>
        <pc:sldMkLst>
          <pc:docMk/>
          <pc:sldMk cId="882947607" sldId="431"/>
        </pc:sldMkLst>
        <pc:picChg chg="add mod modCrop">
          <ac:chgData name="Hannah Beatty" userId="0d7ccdab-feff-4ab1-bc18-308e87b700b6" providerId="ADAL" clId="{F8806337-D716-4269-9484-1EFBD3CEE29F}" dt="2022-11-29T19:02:02.999" v="428" actId="1076"/>
          <ac:picMkLst>
            <pc:docMk/>
            <pc:sldMk cId="882947607" sldId="431"/>
            <ac:picMk id="3" creationId="{0517381D-642A-7743-D39F-4AD924320B72}"/>
          </ac:picMkLst>
        </pc:picChg>
        <pc:picChg chg="del">
          <ac:chgData name="Hannah Beatty" userId="0d7ccdab-feff-4ab1-bc18-308e87b700b6" providerId="ADAL" clId="{F8806337-D716-4269-9484-1EFBD3CEE29F}" dt="2022-11-29T19:01:10.966" v="415" actId="478"/>
          <ac:picMkLst>
            <pc:docMk/>
            <pc:sldMk cId="882947607" sldId="431"/>
            <ac:picMk id="4" creationId="{1CDF6CD6-2AF6-D5D2-D8BF-000365ED5D8A}"/>
          </ac:picMkLst>
        </pc:picChg>
      </pc:sldChg>
      <pc:sldChg chg="addSp delSp modSp add mod">
        <pc:chgData name="Hannah Beatty" userId="0d7ccdab-feff-4ab1-bc18-308e87b700b6" providerId="ADAL" clId="{F8806337-D716-4269-9484-1EFBD3CEE29F}" dt="2022-11-29T19:02:53.039" v="440" actId="1076"/>
        <pc:sldMkLst>
          <pc:docMk/>
          <pc:sldMk cId="2496767893" sldId="432"/>
        </pc:sldMkLst>
        <pc:picChg chg="del">
          <ac:chgData name="Hannah Beatty" userId="0d7ccdab-feff-4ab1-bc18-308e87b700b6" providerId="ADAL" clId="{F8806337-D716-4269-9484-1EFBD3CEE29F}" dt="2022-11-29T19:02:07.343" v="430" actId="478"/>
          <ac:picMkLst>
            <pc:docMk/>
            <pc:sldMk cId="2496767893" sldId="432"/>
            <ac:picMk id="3" creationId="{0517381D-642A-7743-D39F-4AD924320B72}"/>
          </ac:picMkLst>
        </pc:picChg>
        <pc:picChg chg="add mod modCrop">
          <ac:chgData name="Hannah Beatty" userId="0d7ccdab-feff-4ab1-bc18-308e87b700b6" providerId="ADAL" clId="{F8806337-D716-4269-9484-1EFBD3CEE29F}" dt="2022-11-29T19:02:53.039" v="440" actId="1076"/>
          <ac:picMkLst>
            <pc:docMk/>
            <pc:sldMk cId="2496767893" sldId="432"/>
            <ac:picMk id="4" creationId="{0B0133D2-FF41-D6C2-6E99-411E4F3E9992}"/>
          </ac:picMkLst>
        </pc:picChg>
      </pc:sldChg>
      <pc:sldChg chg="addSp delSp modSp add del mod">
        <pc:chgData name="Hannah Beatty" userId="0d7ccdab-feff-4ab1-bc18-308e87b700b6" providerId="ADAL" clId="{F8806337-D716-4269-9484-1EFBD3CEE29F}" dt="2022-11-29T19:49:13.825" v="1081" actId="47"/>
        <pc:sldMkLst>
          <pc:docMk/>
          <pc:sldMk cId="3377926124" sldId="433"/>
        </pc:sldMkLst>
        <pc:picChg chg="add mod modCrop">
          <ac:chgData name="Hannah Beatty" userId="0d7ccdab-feff-4ab1-bc18-308e87b700b6" providerId="ADAL" clId="{F8806337-D716-4269-9484-1EFBD3CEE29F}" dt="2022-11-29T19:03:44.741" v="453" actId="1076"/>
          <ac:picMkLst>
            <pc:docMk/>
            <pc:sldMk cId="3377926124" sldId="433"/>
            <ac:picMk id="3" creationId="{C5AA7FCC-3EB9-B41E-A86B-B610DB059AF8}"/>
          </ac:picMkLst>
        </pc:picChg>
        <pc:picChg chg="del">
          <ac:chgData name="Hannah Beatty" userId="0d7ccdab-feff-4ab1-bc18-308e87b700b6" providerId="ADAL" clId="{F8806337-D716-4269-9484-1EFBD3CEE29F}" dt="2022-11-29T19:02:58.481" v="442" actId="478"/>
          <ac:picMkLst>
            <pc:docMk/>
            <pc:sldMk cId="3377926124" sldId="433"/>
            <ac:picMk id="4" creationId="{0B0133D2-FF41-D6C2-6E99-411E4F3E9992}"/>
          </ac:picMkLst>
        </pc:picChg>
      </pc:sldChg>
      <pc:sldChg chg="addSp delSp modSp add del mod">
        <pc:chgData name="Hannah Beatty" userId="0d7ccdab-feff-4ab1-bc18-308e87b700b6" providerId="ADAL" clId="{F8806337-D716-4269-9484-1EFBD3CEE29F}" dt="2022-11-29T19:50:33.870" v="1084" actId="47"/>
        <pc:sldMkLst>
          <pc:docMk/>
          <pc:sldMk cId="1121594957" sldId="434"/>
        </pc:sldMkLst>
        <pc:picChg chg="del">
          <ac:chgData name="Hannah Beatty" userId="0d7ccdab-feff-4ab1-bc18-308e87b700b6" providerId="ADAL" clId="{F8806337-D716-4269-9484-1EFBD3CEE29F}" dt="2022-11-29T19:03:48.772" v="455" actId="478"/>
          <ac:picMkLst>
            <pc:docMk/>
            <pc:sldMk cId="1121594957" sldId="434"/>
            <ac:picMk id="3" creationId="{C5AA7FCC-3EB9-B41E-A86B-B610DB059AF8}"/>
          </ac:picMkLst>
        </pc:picChg>
        <pc:picChg chg="add mod modCrop">
          <ac:chgData name="Hannah Beatty" userId="0d7ccdab-feff-4ab1-bc18-308e87b700b6" providerId="ADAL" clId="{F8806337-D716-4269-9484-1EFBD3CEE29F}" dt="2022-11-29T19:04:27.439" v="465" actId="1076"/>
          <ac:picMkLst>
            <pc:docMk/>
            <pc:sldMk cId="1121594957" sldId="434"/>
            <ac:picMk id="4" creationId="{65CEF1F3-41C9-3A47-8AC7-FFBBFC55CBA9}"/>
          </ac:picMkLst>
        </pc:picChg>
      </pc:sldChg>
      <pc:sldChg chg="addSp delSp modSp add mod ord">
        <pc:chgData name="Hannah Beatty" userId="0d7ccdab-feff-4ab1-bc18-308e87b700b6" providerId="ADAL" clId="{F8806337-D716-4269-9484-1EFBD3CEE29F}" dt="2022-11-29T19:49:23.648" v="1083"/>
        <pc:sldMkLst>
          <pc:docMk/>
          <pc:sldMk cId="1279001959" sldId="435"/>
        </pc:sldMkLst>
        <pc:picChg chg="add mod modCrop">
          <ac:chgData name="Hannah Beatty" userId="0d7ccdab-feff-4ab1-bc18-308e87b700b6" providerId="ADAL" clId="{F8806337-D716-4269-9484-1EFBD3CEE29F}" dt="2022-11-29T19:05:52.182" v="481" actId="1076"/>
          <ac:picMkLst>
            <pc:docMk/>
            <pc:sldMk cId="1279001959" sldId="435"/>
            <ac:picMk id="3" creationId="{F5371C8B-67F8-5453-028F-3ACF2CC48933}"/>
          </ac:picMkLst>
        </pc:picChg>
        <pc:picChg chg="del">
          <ac:chgData name="Hannah Beatty" userId="0d7ccdab-feff-4ab1-bc18-308e87b700b6" providerId="ADAL" clId="{F8806337-D716-4269-9484-1EFBD3CEE29F}" dt="2022-11-29T19:04:32.512" v="467" actId="478"/>
          <ac:picMkLst>
            <pc:docMk/>
            <pc:sldMk cId="1279001959" sldId="435"/>
            <ac:picMk id="4" creationId="{65CEF1F3-41C9-3A47-8AC7-FFBBFC55CBA9}"/>
          </ac:picMkLst>
        </pc:picChg>
      </pc:sldChg>
      <pc:sldChg chg="addSp delSp modSp add mod setBg">
        <pc:chgData name="Hannah Beatty" userId="0d7ccdab-feff-4ab1-bc18-308e87b700b6" providerId="ADAL" clId="{F8806337-D716-4269-9484-1EFBD3CEE29F}" dt="2022-11-29T19:59:38.527" v="1154" actId="1076"/>
        <pc:sldMkLst>
          <pc:docMk/>
          <pc:sldMk cId="2814856456" sldId="436"/>
        </pc:sldMkLst>
        <pc:spChg chg="add mod">
          <ac:chgData name="Hannah Beatty" userId="0d7ccdab-feff-4ab1-bc18-308e87b700b6" providerId="ADAL" clId="{F8806337-D716-4269-9484-1EFBD3CEE29F}" dt="2022-11-29T19:17:16.419" v="651" actId="1037"/>
          <ac:spMkLst>
            <pc:docMk/>
            <pc:sldMk cId="2814856456" sldId="436"/>
            <ac:spMk id="7" creationId="{C1E2DC36-290C-34C7-8845-3D4DE6AD206D}"/>
          </ac:spMkLst>
        </pc:spChg>
        <pc:spChg chg="add mod">
          <ac:chgData name="Hannah Beatty" userId="0d7ccdab-feff-4ab1-bc18-308e87b700b6" providerId="ADAL" clId="{F8806337-D716-4269-9484-1EFBD3CEE29F}" dt="2022-11-29T19:17:02.885" v="649" actId="1038"/>
          <ac:spMkLst>
            <pc:docMk/>
            <pc:sldMk cId="2814856456" sldId="436"/>
            <ac:spMk id="8" creationId="{80B33435-5758-9401-2C38-22E0549B77C1}"/>
          </ac:spMkLst>
        </pc:spChg>
        <pc:picChg chg="del">
          <ac:chgData name="Hannah Beatty" userId="0d7ccdab-feff-4ab1-bc18-308e87b700b6" providerId="ADAL" clId="{F8806337-D716-4269-9484-1EFBD3CEE29F}" dt="2022-11-29T19:05:21.936" v="479" actId="478"/>
          <ac:picMkLst>
            <pc:docMk/>
            <pc:sldMk cId="2814856456" sldId="436"/>
            <ac:picMk id="3" creationId="{F5371C8B-67F8-5453-028F-3ACF2CC48933}"/>
          </ac:picMkLst>
        </pc:picChg>
        <pc:picChg chg="add del mod modCrop">
          <ac:chgData name="Hannah Beatty" userId="0d7ccdab-feff-4ab1-bc18-308e87b700b6" providerId="ADAL" clId="{F8806337-D716-4269-9484-1EFBD3CEE29F}" dt="2022-11-29T19:12:52.888" v="489" actId="478"/>
          <ac:picMkLst>
            <pc:docMk/>
            <pc:sldMk cId="2814856456" sldId="436"/>
            <ac:picMk id="4" creationId="{4725E576-FC08-8F2E-CE2E-E8B1B2D11E84}"/>
          </ac:picMkLst>
        </pc:picChg>
        <pc:picChg chg="add del mod modCrop">
          <ac:chgData name="Hannah Beatty" userId="0d7ccdab-feff-4ab1-bc18-308e87b700b6" providerId="ADAL" clId="{F8806337-D716-4269-9484-1EFBD3CEE29F}" dt="2022-11-29T19:59:24.576" v="1150" actId="478"/>
          <ac:picMkLst>
            <pc:docMk/>
            <pc:sldMk cId="2814856456" sldId="436"/>
            <ac:picMk id="6" creationId="{02338FD1-21E0-8255-AF62-AB1A78897A7B}"/>
          </ac:picMkLst>
        </pc:picChg>
        <pc:picChg chg="add mod">
          <ac:chgData name="Hannah Beatty" userId="0d7ccdab-feff-4ab1-bc18-308e87b700b6" providerId="ADAL" clId="{F8806337-D716-4269-9484-1EFBD3CEE29F}" dt="2022-11-29T19:59:38.527" v="1154" actId="1076"/>
          <ac:picMkLst>
            <pc:docMk/>
            <pc:sldMk cId="2814856456" sldId="436"/>
            <ac:picMk id="3074" creationId="{474EBCB9-8746-64E1-C8C3-B7004630D0EC}"/>
          </ac:picMkLst>
        </pc:picChg>
      </pc:sldChg>
      <pc:sldChg chg="addSp delSp modSp add mod setBg">
        <pc:chgData name="Hannah Beatty" userId="0d7ccdab-feff-4ab1-bc18-308e87b700b6" providerId="ADAL" clId="{F8806337-D716-4269-9484-1EFBD3CEE29F}" dt="2022-11-29T20:00:45.060" v="1169"/>
        <pc:sldMkLst>
          <pc:docMk/>
          <pc:sldMk cId="3719883909" sldId="437"/>
        </pc:sldMkLst>
        <pc:spChg chg="add mod">
          <ac:chgData name="Hannah Beatty" userId="0d7ccdab-feff-4ab1-bc18-308e87b700b6" providerId="ADAL" clId="{F8806337-D716-4269-9484-1EFBD3CEE29F}" dt="2022-11-29T19:18:52.132" v="669" actId="1035"/>
          <ac:spMkLst>
            <pc:docMk/>
            <pc:sldMk cId="3719883909" sldId="437"/>
            <ac:spMk id="4" creationId="{143DC8EC-9A0E-5AB6-7AF0-D25035885B1C}"/>
          </ac:spMkLst>
        </pc:spChg>
        <pc:spChg chg="add mod">
          <ac:chgData name="Hannah Beatty" userId="0d7ccdab-feff-4ab1-bc18-308e87b700b6" providerId="ADAL" clId="{F8806337-D716-4269-9484-1EFBD3CEE29F}" dt="2022-11-29T19:18:04.593" v="658" actId="14100"/>
          <ac:spMkLst>
            <pc:docMk/>
            <pc:sldMk cId="3719883909" sldId="437"/>
            <ac:spMk id="5" creationId="{3C9B524B-C62E-E9E8-E476-6AB9F6C02734}"/>
          </ac:spMkLst>
        </pc:spChg>
        <pc:spChg chg="add mod">
          <ac:chgData name="Hannah Beatty" userId="0d7ccdab-feff-4ab1-bc18-308e87b700b6" providerId="ADAL" clId="{F8806337-D716-4269-9484-1EFBD3CEE29F}" dt="2022-11-29T19:57:30.260" v="1123" actId="1038"/>
          <ac:spMkLst>
            <pc:docMk/>
            <pc:sldMk cId="3719883909" sldId="437"/>
            <ac:spMk id="7" creationId="{F34D8A38-51F0-9571-A560-8A0F2CB2947A}"/>
          </ac:spMkLst>
        </pc:spChg>
        <pc:spChg chg="add mod">
          <ac:chgData name="Hannah Beatty" userId="0d7ccdab-feff-4ab1-bc18-308e87b700b6" providerId="ADAL" clId="{F8806337-D716-4269-9484-1EFBD3CEE29F}" dt="2022-11-29T19:57:25.264" v="1104" actId="14100"/>
          <ac:spMkLst>
            <pc:docMk/>
            <pc:sldMk cId="3719883909" sldId="437"/>
            <ac:spMk id="8" creationId="{E743BDBF-D092-D346-7360-F262AB6DBAD6}"/>
          </ac:spMkLst>
        </pc:spChg>
        <pc:picChg chg="add del mod modCrop">
          <ac:chgData name="Hannah Beatty" userId="0d7ccdab-feff-4ab1-bc18-308e87b700b6" providerId="ADAL" clId="{F8806337-D716-4269-9484-1EFBD3CEE29F}" dt="2022-11-29T20:00:16.688" v="1155" actId="478"/>
          <ac:picMkLst>
            <pc:docMk/>
            <pc:sldMk cId="3719883909" sldId="437"/>
            <ac:picMk id="3" creationId="{36515DD6-E86D-629F-07FB-471A333FD8B8}"/>
          </ac:picMkLst>
        </pc:picChg>
        <pc:picChg chg="del">
          <ac:chgData name="Hannah Beatty" userId="0d7ccdab-feff-4ab1-bc18-308e87b700b6" providerId="ADAL" clId="{F8806337-D716-4269-9484-1EFBD3CEE29F}" dt="2022-11-29T19:14:35.085" v="503" actId="478"/>
          <ac:picMkLst>
            <pc:docMk/>
            <pc:sldMk cId="3719883909" sldId="437"/>
            <ac:picMk id="6" creationId="{02338FD1-21E0-8255-AF62-AB1A78897A7B}"/>
          </ac:picMkLst>
        </pc:picChg>
        <pc:picChg chg="add mod">
          <ac:chgData name="Hannah Beatty" userId="0d7ccdab-feff-4ab1-bc18-308e87b700b6" providerId="ADAL" clId="{F8806337-D716-4269-9484-1EFBD3CEE29F}" dt="2022-11-29T20:00:45.060" v="1169"/>
          <ac:picMkLst>
            <pc:docMk/>
            <pc:sldMk cId="3719883909" sldId="437"/>
            <ac:picMk id="4098" creationId="{6F6468A8-394C-CEA6-1A93-638982885D82}"/>
          </ac:picMkLst>
        </pc:picChg>
      </pc:sldChg>
      <pc:sldChg chg="addSp delSp modSp add mod ord setBg">
        <pc:chgData name="Hannah Beatty" userId="0d7ccdab-feff-4ab1-bc18-308e87b700b6" providerId="ADAL" clId="{F8806337-D716-4269-9484-1EFBD3CEE29F}" dt="2022-11-29T20:02:02.635" v="1180"/>
        <pc:sldMkLst>
          <pc:docMk/>
          <pc:sldMk cId="3225779978" sldId="438"/>
        </pc:sldMkLst>
        <pc:spChg chg="del">
          <ac:chgData name="Hannah Beatty" userId="0d7ccdab-feff-4ab1-bc18-308e87b700b6" providerId="ADAL" clId="{F8806337-D716-4269-9484-1EFBD3CEE29F}" dt="2022-11-29T19:19:15.042" v="673" actId="478"/>
          <ac:spMkLst>
            <pc:docMk/>
            <pc:sldMk cId="3225779978" sldId="438"/>
            <ac:spMk id="4" creationId="{143DC8EC-9A0E-5AB6-7AF0-D25035885B1C}"/>
          </ac:spMkLst>
        </pc:spChg>
        <pc:spChg chg="del">
          <ac:chgData name="Hannah Beatty" userId="0d7ccdab-feff-4ab1-bc18-308e87b700b6" providerId="ADAL" clId="{F8806337-D716-4269-9484-1EFBD3CEE29F}" dt="2022-11-29T19:19:12.470" v="672" actId="478"/>
          <ac:spMkLst>
            <pc:docMk/>
            <pc:sldMk cId="3225779978" sldId="438"/>
            <ac:spMk id="5" creationId="{3C9B524B-C62E-E9E8-E476-6AB9F6C02734}"/>
          </ac:spMkLst>
        </pc:spChg>
        <pc:spChg chg="del">
          <ac:chgData name="Hannah Beatty" userId="0d7ccdab-feff-4ab1-bc18-308e87b700b6" providerId="ADAL" clId="{F8806337-D716-4269-9484-1EFBD3CEE29F}" dt="2022-11-29T19:19:20.473" v="674" actId="478"/>
          <ac:spMkLst>
            <pc:docMk/>
            <pc:sldMk cId="3225779978" sldId="438"/>
            <ac:spMk id="7" creationId="{F34D8A38-51F0-9571-A560-8A0F2CB2947A}"/>
          </ac:spMkLst>
        </pc:spChg>
        <pc:spChg chg="del">
          <ac:chgData name="Hannah Beatty" userId="0d7ccdab-feff-4ab1-bc18-308e87b700b6" providerId="ADAL" clId="{F8806337-D716-4269-9484-1EFBD3CEE29F}" dt="2022-11-29T19:19:20.473" v="674" actId="478"/>
          <ac:spMkLst>
            <pc:docMk/>
            <pc:sldMk cId="3225779978" sldId="438"/>
            <ac:spMk id="8" creationId="{E743BDBF-D092-D346-7360-F262AB6DBAD6}"/>
          </ac:spMkLst>
        </pc:spChg>
        <pc:spChg chg="add mod">
          <ac:chgData name="Hannah Beatty" userId="0d7ccdab-feff-4ab1-bc18-308e87b700b6" providerId="ADAL" clId="{F8806337-D716-4269-9484-1EFBD3CEE29F}" dt="2022-11-29T19:20:59.589" v="697" actId="1035"/>
          <ac:spMkLst>
            <pc:docMk/>
            <pc:sldMk cId="3225779978" sldId="438"/>
            <ac:spMk id="9" creationId="{7E59B8F8-BC93-D24C-D465-B6BF080815C0}"/>
          </ac:spMkLst>
        </pc:spChg>
        <pc:spChg chg="add mod">
          <ac:chgData name="Hannah Beatty" userId="0d7ccdab-feff-4ab1-bc18-308e87b700b6" providerId="ADAL" clId="{F8806337-D716-4269-9484-1EFBD3CEE29F}" dt="2022-11-29T19:20:54.664" v="696" actId="1036"/>
          <ac:spMkLst>
            <pc:docMk/>
            <pc:sldMk cId="3225779978" sldId="438"/>
            <ac:spMk id="10" creationId="{9BFB35CF-24B0-6E85-B5DD-4D009699184D}"/>
          </ac:spMkLst>
        </pc:spChg>
        <pc:spChg chg="add mod">
          <ac:chgData name="Hannah Beatty" userId="0d7ccdab-feff-4ab1-bc18-308e87b700b6" providerId="ADAL" clId="{F8806337-D716-4269-9484-1EFBD3CEE29F}" dt="2022-11-29T19:21:23.769" v="703" actId="14100"/>
          <ac:spMkLst>
            <pc:docMk/>
            <pc:sldMk cId="3225779978" sldId="438"/>
            <ac:spMk id="11" creationId="{4E8DC52B-10C9-4CEA-6A90-F09FE0D3B211}"/>
          </ac:spMkLst>
        </pc:spChg>
        <pc:spChg chg="add mod">
          <ac:chgData name="Hannah Beatty" userId="0d7ccdab-feff-4ab1-bc18-308e87b700b6" providerId="ADAL" clId="{F8806337-D716-4269-9484-1EFBD3CEE29F}" dt="2022-11-29T19:58:12.793" v="1134" actId="1076"/>
          <ac:spMkLst>
            <pc:docMk/>
            <pc:sldMk cId="3225779978" sldId="438"/>
            <ac:spMk id="12" creationId="{DEFEA6D8-7C7D-A549-03B8-E5A00B9586E3}"/>
          </ac:spMkLst>
        </pc:spChg>
        <pc:spChg chg="add mod">
          <ac:chgData name="Hannah Beatty" userId="0d7ccdab-feff-4ab1-bc18-308e87b700b6" providerId="ADAL" clId="{F8806337-D716-4269-9484-1EFBD3CEE29F}" dt="2022-11-29T19:58:05.324" v="1131" actId="14100"/>
          <ac:spMkLst>
            <pc:docMk/>
            <pc:sldMk cId="3225779978" sldId="438"/>
            <ac:spMk id="13" creationId="{F0999A23-ED84-0E87-394C-58F3F54B7C93}"/>
          </ac:spMkLst>
        </pc:spChg>
        <pc:spChg chg="add mod">
          <ac:chgData name="Hannah Beatty" userId="0d7ccdab-feff-4ab1-bc18-308e87b700b6" providerId="ADAL" clId="{F8806337-D716-4269-9484-1EFBD3CEE29F}" dt="2022-11-29T19:24:58.771" v="728" actId="1037"/>
          <ac:spMkLst>
            <pc:docMk/>
            <pc:sldMk cId="3225779978" sldId="438"/>
            <ac:spMk id="14" creationId="{2E5D3C8F-0AFB-9D4C-D4D4-B4AABF82B5AC}"/>
          </ac:spMkLst>
        </pc:spChg>
        <pc:spChg chg="add mod">
          <ac:chgData name="Hannah Beatty" userId="0d7ccdab-feff-4ab1-bc18-308e87b700b6" providerId="ADAL" clId="{F8806337-D716-4269-9484-1EFBD3CEE29F}" dt="2022-11-29T19:22:41.228" v="724" actId="1037"/>
          <ac:spMkLst>
            <pc:docMk/>
            <pc:sldMk cId="3225779978" sldId="438"/>
            <ac:spMk id="15" creationId="{88A147AF-27ED-DCBD-F15B-B93BBC38D4B5}"/>
          </ac:spMkLst>
        </pc:spChg>
        <pc:spChg chg="add mod">
          <ac:chgData name="Hannah Beatty" userId="0d7ccdab-feff-4ab1-bc18-308e87b700b6" providerId="ADAL" clId="{F8806337-D716-4269-9484-1EFBD3CEE29F}" dt="2022-11-29T19:57:58.349" v="1129" actId="14100"/>
          <ac:spMkLst>
            <pc:docMk/>
            <pc:sldMk cId="3225779978" sldId="438"/>
            <ac:spMk id="16" creationId="{5A4F2724-2A10-CC70-5D7A-A5F7E38CB6DB}"/>
          </ac:spMkLst>
        </pc:spChg>
        <pc:spChg chg="add mod">
          <ac:chgData name="Hannah Beatty" userId="0d7ccdab-feff-4ab1-bc18-308e87b700b6" providerId="ADAL" clId="{F8806337-D716-4269-9484-1EFBD3CEE29F}" dt="2022-11-29T19:58:38.465" v="1147" actId="1038"/>
          <ac:spMkLst>
            <pc:docMk/>
            <pc:sldMk cId="3225779978" sldId="438"/>
            <ac:spMk id="17" creationId="{A3608362-8173-4FFA-3187-1E72547A4120}"/>
          </ac:spMkLst>
        </pc:spChg>
        <pc:picChg chg="del">
          <ac:chgData name="Hannah Beatty" userId="0d7ccdab-feff-4ab1-bc18-308e87b700b6" providerId="ADAL" clId="{F8806337-D716-4269-9484-1EFBD3CEE29F}" dt="2022-11-29T19:19:09.747" v="671" actId="478"/>
          <ac:picMkLst>
            <pc:docMk/>
            <pc:sldMk cId="3225779978" sldId="438"/>
            <ac:picMk id="3" creationId="{36515DD6-E86D-629F-07FB-471A333FD8B8}"/>
          </ac:picMkLst>
        </pc:picChg>
        <pc:picChg chg="add del mod modCrop">
          <ac:chgData name="Hannah Beatty" userId="0d7ccdab-feff-4ab1-bc18-308e87b700b6" providerId="ADAL" clId="{F8806337-D716-4269-9484-1EFBD3CEE29F}" dt="2022-11-29T20:01:31.933" v="1170" actId="478"/>
          <ac:picMkLst>
            <pc:docMk/>
            <pc:sldMk cId="3225779978" sldId="438"/>
            <ac:picMk id="6" creationId="{2DBCED72-BD28-60C9-53B0-4FC1461E4842}"/>
          </ac:picMkLst>
        </pc:picChg>
        <pc:picChg chg="add mod">
          <ac:chgData name="Hannah Beatty" userId="0d7ccdab-feff-4ab1-bc18-308e87b700b6" providerId="ADAL" clId="{F8806337-D716-4269-9484-1EFBD3CEE29F}" dt="2022-11-29T20:01:40.112" v="1173" actId="1076"/>
          <ac:picMkLst>
            <pc:docMk/>
            <pc:sldMk cId="3225779978" sldId="438"/>
            <ac:picMk id="5122" creationId="{255E7E4A-AE22-D065-1EBE-DF2B55199671}"/>
          </ac:picMkLst>
        </pc:picChg>
      </pc:sldChg>
      <pc:sldChg chg="addSp delSp modSp add mod setBg">
        <pc:chgData name="Hannah Beatty" userId="0d7ccdab-feff-4ab1-bc18-308e87b700b6" providerId="ADAL" clId="{F8806337-D716-4269-9484-1EFBD3CEE29F}" dt="2022-11-29T19:35:20.006" v="1028" actId="207"/>
        <pc:sldMkLst>
          <pc:docMk/>
          <pc:sldMk cId="2254349665" sldId="439"/>
        </pc:sldMkLst>
        <pc:spChg chg="mod">
          <ac:chgData name="Hannah Beatty" userId="0d7ccdab-feff-4ab1-bc18-308e87b700b6" providerId="ADAL" clId="{F8806337-D716-4269-9484-1EFBD3CEE29F}" dt="2022-11-29T19:35:20.006" v="1028" actId="207"/>
          <ac:spMkLst>
            <pc:docMk/>
            <pc:sldMk cId="2254349665" sldId="439"/>
            <ac:spMk id="2" creationId="{00000000-0000-0000-0000-000000000000}"/>
          </ac:spMkLst>
        </pc:spChg>
        <pc:spChg chg="add">
          <ac:chgData name="Hannah Beatty" userId="0d7ccdab-feff-4ab1-bc18-308e87b700b6" providerId="ADAL" clId="{F8806337-D716-4269-9484-1EFBD3CEE29F}" dt="2022-11-29T19:33:17.495" v="881" actId="26606"/>
          <ac:spMkLst>
            <pc:docMk/>
            <pc:sldMk cId="2254349665" sldId="439"/>
            <ac:spMk id="8" creationId="{C232B152-3720-4D3B-97ED-45CE5483F16F}"/>
          </ac:spMkLst>
        </pc:spChg>
        <pc:spChg chg="add">
          <ac:chgData name="Hannah Beatty" userId="0d7ccdab-feff-4ab1-bc18-308e87b700b6" providerId="ADAL" clId="{F8806337-D716-4269-9484-1EFBD3CEE29F}" dt="2022-11-29T19:33:17.495" v="881" actId="26606"/>
          <ac:spMkLst>
            <pc:docMk/>
            <pc:sldMk cId="2254349665" sldId="439"/>
            <ac:spMk id="10" creationId="{11BAB570-FF10-4E96-8A3F-FA9804702B89}"/>
          </ac:spMkLst>
        </pc:spChg>
        <pc:spChg chg="add">
          <ac:chgData name="Hannah Beatty" userId="0d7ccdab-feff-4ab1-bc18-308e87b700b6" providerId="ADAL" clId="{F8806337-D716-4269-9484-1EFBD3CEE29F}" dt="2022-11-29T19:33:17.495" v="881" actId="26606"/>
          <ac:spMkLst>
            <pc:docMk/>
            <pc:sldMk cId="2254349665" sldId="439"/>
            <ac:spMk id="12" creationId="{4B9FAFB2-BEB5-4848-8018-BCAD99E2E1AA}"/>
          </ac:spMkLst>
        </pc:spChg>
        <pc:picChg chg="add mod">
          <ac:chgData name="Hannah Beatty" userId="0d7ccdab-feff-4ab1-bc18-308e87b700b6" providerId="ADAL" clId="{F8806337-D716-4269-9484-1EFBD3CEE29F}" dt="2022-11-29T19:33:26.635" v="882"/>
          <ac:picMkLst>
            <pc:docMk/>
            <pc:sldMk cId="2254349665" sldId="439"/>
            <ac:picMk id="3" creationId="{FBD0EC5A-3BBF-3409-D721-CDF0017F4A21}"/>
          </ac:picMkLst>
        </pc:picChg>
        <pc:picChg chg="del">
          <ac:chgData name="Hannah Beatty" userId="0d7ccdab-feff-4ab1-bc18-308e87b700b6" providerId="ADAL" clId="{F8806337-D716-4269-9484-1EFBD3CEE29F}" dt="2022-11-29T19:33:00.706" v="877" actId="478"/>
          <ac:picMkLst>
            <pc:docMk/>
            <pc:sldMk cId="2254349665" sldId="439"/>
            <ac:picMk id="1026" creationId="{00000000-0000-0000-0000-000000000000}"/>
          </ac:picMkLst>
        </pc:picChg>
      </pc:sldChg>
      <pc:sldChg chg="delSp add mod ord">
        <pc:chgData name="Hannah Beatty" userId="0d7ccdab-feff-4ab1-bc18-308e87b700b6" providerId="ADAL" clId="{F8806337-D716-4269-9484-1EFBD3CEE29F}" dt="2022-11-29T19:35:44.319" v="1032" actId="478"/>
        <pc:sldMkLst>
          <pc:docMk/>
          <pc:sldMk cId="2860484783" sldId="440"/>
        </pc:sldMkLst>
        <pc:picChg chg="del">
          <ac:chgData name="Hannah Beatty" userId="0d7ccdab-feff-4ab1-bc18-308e87b700b6" providerId="ADAL" clId="{F8806337-D716-4269-9484-1EFBD3CEE29F}" dt="2022-11-29T19:35:44.319" v="1032" actId="478"/>
          <ac:picMkLst>
            <pc:docMk/>
            <pc:sldMk cId="2860484783" sldId="440"/>
            <ac:picMk id="4" creationId="{D00209F2-52CA-6209-EA9D-F726A644912A}"/>
          </ac:picMkLst>
        </pc:picChg>
      </pc:sldChg>
      <pc:sldChg chg="add">
        <pc:chgData name="Hannah Beatty" userId="0d7ccdab-feff-4ab1-bc18-308e87b700b6" providerId="ADAL" clId="{F8806337-D716-4269-9484-1EFBD3CEE29F}" dt="2022-11-29T19:36:35.717" v="1035"/>
        <pc:sldMkLst>
          <pc:docMk/>
          <pc:sldMk cId="868413158" sldId="441"/>
        </pc:sldMkLst>
      </pc:sldChg>
      <pc:sldChg chg="add del setBg">
        <pc:chgData name="Hannah Beatty" userId="0d7ccdab-feff-4ab1-bc18-308e87b700b6" providerId="ADAL" clId="{F8806337-D716-4269-9484-1EFBD3CEE29F}" dt="2022-11-29T19:36:35.685" v="1034"/>
        <pc:sldMkLst>
          <pc:docMk/>
          <pc:sldMk cId="3452225218" sldId="441"/>
        </pc:sldMkLst>
      </pc:sldChg>
      <pc:sldChg chg="add del setBg">
        <pc:chgData name="Hannah Beatty" userId="0d7ccdab-feff-4ab1-bc18-308e87b700b6" providerId="ADAL" clId="{F8806337-D716-4269-9484-1EFBD3CEE29F}" dt="2022-11-29T19:36:35.685" v="1034"/>
        <pc:sldMkLst>
          <pc:docMk/>
          <pc:sldMk cId="1761537383" sldId="442"/>
        </pc:sldMkLst>
      </pc:sldChg>
      <pc:sldChg chg="modSp add mod">
        <pc:chgData name="Hannah Beatty" userId="0d7ccdab-feff-4ab1-bc18-308e87b700b6" providerId="ADAL" clId="{F8806337-D716-4269-9484-1EFBD3CEE29F}" dt="2022-11-29T19:37:00.377" v="1036" actId="732"/>
        <pc:sldMkLst>
          <pc:docMk/>
          <pc:sldMk cId="3814904391" sldId="442"/>
        </pc:sldMkLst>
        <pc:picChg chg="mod modCrop">
          <ac:chgData name="Hannah Beatty" userId="0d7ccdab-feff-4ab1-bc18-308e87b700b6" providerId="ADAL" clId="{F8806337-D716-4269-9484-1EFBD3CEE29F}" dt="2022-11-29T19:37:00.377" v="1036" actId="732"/>
          <ac:picMkLst>
            <pc:docMk/>
            <pc:sldMk cId="3814904391" sldId="442"/>
            <ac:picMk id="2" creationId="{00000000-0000-0000-0000-000000000000}"/>
          </ac:picMkLst>
        </pc:picChg>
      </pc:sldChg>
      <pc:sldChg chg="add del setBg">
        <pc:chgData name="Hannah Beatty" userId="0d7ccdab-feff-4ab1-bc18-308e87b700b6" providerId="ADAL" clId="{F8806337-D716-4269-9484-1EFBD3CEE29F}" dt="2022-11-29T19:39:08.193" v="1041"/>
        <pc:sldMkLst>
          <pc:docMk/>
          <pc:sldMk cId="1986141243" sldId="443"/>
        </pc:sldMkLst>
      </pc:sldChg>
      <pc:sldChg chg="add">
        <pc:chgData name="Hannah Beatty" userId="0d7ccdab-feff-4ab1-bc18-308e87b700b6" providerId="ADAL" clId="{F8806337-D716-4269-9484-1EFBD3CEE29F}" dt="2022-11-29T19:39:08.208" v="1042"/>
        <pc:sldMkLst>
          <pc:docMk/>
          <pc:sldMk cId="2002715316" sldId="443"/>
        </pc:sldMkLst>
      </pc:sldChg>
      <pc:sldChg chg="addSp delSp modSp add del mod ord">
        <pc:chgData name="Hannah Beatty" userId="0d7ccdab-feff-4ab1-bc18-308e87b700b6" providerId="ADAL" clId="{F8806337-D716-4269-9484-1EFBD3CEE29F}" dt="2022-11-29T20:06:24.666" v="1344" actId="47"/>
        <pc:sldMkLst>
          <pc:docMk/>
          <pc:sldMk cId="2007573320" sldId="444"/>
        </pc:sldMkLst>
        <pc:spChg chg="add del mod">
          <ac:chgData name="Hannah Beatty" userId="0d7ccdab-feff-4ab1-bc18-308e87b700b6" providerId="ADAL" clId="{F8806337-D716-4269-9484-1EFBD3CEE29F}" dt="2022-11-29T19:40:53.612" v="1049" actId="478"/>
          <ac:spMkLst>
            <pc:docMk/>
            <pc:sldMk cId="2007573320" sldId="444"/>
            <ac:spMk id="2" creationId="{07D871F1-8083-84FB-797A-EDD37A4B924B}"/>
          </ac:spMkLst>
        </pc:spChg>
        <pc:spChg chg="add mod">
          <ac:chgData name="Hannah Beatty" userId="0d7ccdab-feff-4ab1-bc18-308e87b700b6" providerId="ADAL" clId="{F8806337-D716-4269-9484-1EFBD3CEE29F}" dt="2022-11-29T19:41:20.772" v="1073" actId="122"/>
          <ac:spMkLst>
            <pc:docMk/>
            <pc:sldMk cId="2007573320" sldId="444"/>
            <ac:spMk id="3" creationId="{ED5D2C4E-C915-1094-7505-3B813EEBC5C5}"/>
          </ac:spMkLst>
        </pc:spChg>
        <pc:picChg chg="del">
          <ac:chgData name="Hannah Beatty" userId="0d7ccdab-feff-4ab1-bc18-308e87b700b6" providerId="ADAL" clId="{F8806337-D716-4269-9484-1EFBD3CEE29F}" dt="2022-11-29T19:40:37.125" v="1046" actId="478"/>
          <ac:picMkLst>
            <pc:docMk/>
            <pc:sldMk cId="2007573320" sldId="444"/>
            <ac:picMk id="4" creationId="{0B0133D2-FF41-D6C2-6E99-411E4F3E9992}"/>
          </ac:picMkLst>
        </pc:picChg>
      </pc:sldChg>
      <pc:sldChg chg="add ord">
        <pc:chgData name="Hannah Beatty" userId="0d7ccdab-feff-4ab1-bc18-308e87b700b6" providerId="ADAL" clId="{F8806337-D716-4269-9484-1EFBD3CEE29F}" dt="2022-11-29T19:44:59.929" v="1079"/>
        <pc:sldMkLst>
          <pc:docMk/>
          <pc:sldMk cId="2011854700" sldId="445"/>
        </pc:sldMkLst>
      </pc:sldChg>
      <pc:sldChg chg="add del">
        <pc:chgData name="Hannah Beatty" userId="0d7ccdab-feff-4ab1-bc18-308e87b700b6" providerId="ADAL" clId="{F8806337-D716-4269-9484-1EFBD3CEE29F}" dt="2022-11-29T20:06:18.599" v="1340" actId="47"/>
        <pc:sldMkLst>
          <pc:docMk/>
          <pc:sldMk cId="279759597" sldId="446"/>
        </pc:sldMkLst>
      </pc:sldChg>
      <pc:sldChg chg="addSp delSp modSp add mod ord setBg">
        <pc:chgData name="Hannah Beatty" userId="0d7ccdab-feff-4ab1-bc18-308e87b700b6" providerId="ADAL" clId="{F8806337-D716-4269-9484-1EFBD3CEE29F}" dt="2022-11-29T20:02:07.821" v="1184"/>
        <pc:sldMkLst>
          <pc:docMk/>
          <pc:sldMk cId="235225184" sldId="447"/>
        </pc:sldMkLst>
        <pc:spChg chg="del">
          <ac:chgData name="Hannah Beatty" userId="0d7ccdab-feff-4ab1-bc18-308e87b700b6" providerId="ADAL" clId="{F8806337-D716-4269-9484-1EFBD3CEE29F}" dt="2022-11-29T19:51:39.964" v="1090" actId="478"/>
          <ac:spMkLst>
            <pc:docMk/>
            <pc:sldMk cId="235225184" sldId="447"/>
            <ac:spMk id="9" creationId="{7E59B8F8-BC93-D24C-D465-B6BF080815C0}"/>
          </ac:spMkLst>
        </pc:spChg>
        <pc:spChg chg="del">
          <ac:chgData name="Hannah Beatty" userId="0d7ccdab-feff-4ab1-bc18-308e87b700b6" providerId="ADAL" clId="{F8806337-D716-4269-9484-1EFBD3CEE29F}" dt="2022-11-29T19:51:39.964" v="1090" actId="478"/>
          <ac:spMkLst>
            <pc:docMk/>
            <pc:sldMk cId="235225184" sldId="447"/>
            <ac:spMk id="10" creationId="{9BFB35CF-24B0-6E85-B5DD-4D009699184D}"/>
          </ac:spMkLst>
        </pc:spChg>
        <pc:spChg chg="del">
          <ac:chgData name="Hannah Beatty" userId="0d7ccdab-feff-4ab1-bc18-308e87b700b6" providerId="ADAL" clId="{F8806337-D716-4269-9484-1EFBD3CEE29F}" dt="2022-11-29T19:51:49.327" v="1091" actId="478"/>
          <ac:spMkLst>
            <pc:docMk/>
            <pc:sldMk cId="235225184" sldId="447"/>
            <ac:spMk id="11" creationId="{4E8DC52B-10C9-4CEA-6A90-F09FE0D3B211}"/>
          </ac:spMkLst>
        </pc:spChg>
        <pc:spChg chg="del">
          <ac:chgData name="Hannah Beatty" userId="0d7ccdab-feff-4ab1-bc18-308e87b700b6" providerId="ADAL" clId="{F8806337-D716-4269-9484-1EFBD3CEE29F}" dt="2022-11-29T19:51:32.804" v="1089" actId="478"/>
          <ac:spMkLst>
            <pc:docMk/>
            <pc:sldMk cId="235225184" sldId="447"/>
            <ac:spMk id="12" creationId="{DEFEA6D8-7C7D-A549-03B8-E5A00B9586E3}"/>
          </ac:spMkLst>
        </pc:spChg>
        <pc:spChg chg="del">
          <ac:chgData name="Hannah Beatty" userId="0d7ccdab-feff-4ab1-bc18-308e87b700b6" providerId="ADAL" clId="{F8806337-D716-4269-9484-1EFBD3CEE29F}" dt="2022-11-29T19:51:49.327" v="1091" actId="478"/>
          <ac:spMkLst>
            <pc:docMk/>
            <pc:sldMk cId="235225184" sldId="447"/>
            <ac:spMk id="13" creationId="{F0999A23-ED84-0E87-394C-58F3F54B7C93}"/>
          </ac:spMkLst>
        </pc:spChg>
        <pc:spChg chg="del">
          <ac:chgData name="Hannah Beatty" userId="0d7ccdab-feff-4ab1-bc18-308e87b700b6" providerId="ADAL" clId="{F8806337-D716-4269-9484-1EFBD3CEE29F}" dt="2022-11-29T19:51:49.327" v="1091" actId="478"/>
          <ac:spMkLst>
            <pc:docMk/>
            <pc:sldMk cId="235225184" sldId="447"/>
            <ac:spMk id="14" creationId="{2E5D3C8F-0AFB-9D4C-D4D4-B4AABF82B5AC}"/>
          </ac:spMkLst>
        </pc:spChg>
        <pc:spChg chg="del">
          <ac:chgData name="Hannah Beatty" userId="0d7ccdab-feff-4ab1-bc18-308e87b700b6" providerId="ADAL" clId="{F8806337-D716-4269-9484-1EFBD3CEE29F}" dt="2022-11-29T19:51:49.327" v="1091" actId="478"/>
          <ac:spMkLst>
            <pc:docMk/>
            <pc:sldMk cId="235225184" sldId="447"/>
            <ac:spMk id="15" creationId="{88A147AF-27ED-DCBD-F15B-B93BBC38D4B5}"/>
          </ac:spMkLst>
        </pc:spChg>
        <pc:spChg chg="del">
          <ac:chgData name="Hannah Beatty" userId="0d7ccdab-feff-4ab1-bc18-308e87b700b6" providerId="ADAL" clId="{F8806337-D716-4269-9484-1EFBD3CEE29F}" dt="2022-11-29T19:51:51.686" v="1092" actId="478"/>
          <ac:spMkLst>
            <pc:docMk/>
            <pc:sldMk cId="235225184" sldId="447"/>
            <ac:spMk id="16" creationId="{5A4F2724-2A10-CC70-5D7A-A5F7E38CB6DB}"/>
          </ac:spMkLst>
        </pc:spChg>
        <pc:picChg chg="del">
          <ac:chgData name="Hannah Beatty" userId="0d7ccdab-feff-4ab1-bc18-308e87b700b6" providerId="ADAL" clId="{F8806337-D716-4269-9484-1EFBD3CEE29F}" dt="2022-11-29T19:51:26.731" v="1086" actId="478"/>
          <ac:picMkLst>
            <pc:docMk/>
            <pc:sldMk cId="235225184" sldId="447"/>
            <ac:picMk id="6" creationId="{2DBCED72-BD28-60C9-53B0-4FC1461E4842}"/>
          </ac:picMkLst>
        </pc:picChg>
        <pc:picChg chg="add del mod">
          <ac:chgData name="Hannah Beatty" userId="0d7ccdab-feff-4ab1-bc18-308e87b700b6" providerId="ADAL" clId="{F8806337-D716-4269-9484-1EFBD3CEE29F}" dt="2022-11-29T19:51:49.327" v="1091" actId="478"/>
          <ac:picMkLst>
            <pc:docMk/>
            <pc:sldMk cId="235225184" sldId="447"/>
            <ac:picMk id="2050" creationId="{2E417F74-2291-EADC-5A13-D8D3D4A7F5A0}"/>
          </ac:picMkLst>
        </pc:picChg>
        <pc:picChg chg="add mod">
          <ac:chgData name="Hannah Beatty" userId="0d7ccdab-feff-4ab1-bc18-308e87b700b6" providerId="ADAL" clId="{F8806337-D716-4269-9484-1EFBD3CEE29F}" dt="2022-11-29T19:58:52.766" v="1149" actId="1076"/>
          <ac:picMkLst>
            <pc:docMk/>
            <pc:sldMk cId="235225184" sldId="447"/>
            <ac:picMk id="2052" creationId="{028D42C9-010F-80D4-84B3-625A02F7A5EF}"/>
          </ac:picMkLst>
        </pc:picChg>
      </pc:sldChg>
      <pc:sldChg chg="add del ord">
        <pc:chgData name="Hannah Beatty" userId="0d7ccdab-feff-4ab1-bc18-308e87b700b6" providerId="ADAL" clId="{F8806337-D716-4269-9484-1EFBD3CEE29F}" dt="2022-11-29T20:13:27.355" v="1365" actId="47"/>
        <pc:sldMkLst>
          <pc:docMk/>
          <pc:sldMk cId="798701491" sldId="448"/>
        </pc:sldMkLst>
      </pc:sldChg>
      <pc:sldChg chg="add ord">
        <pc:chgData name="Hannah Beatty" userId="0d7ccdab-feff-4ab1-bc18-308e87b700b6" providerId="ADAL" clId="{F8806337-D716-4269-9484-1EFBD3CEE29F}" dt="2022-11-29T20:13:25.155" v="1364"/>
        <pc:sldMkLst>
          <pc:docMk/>
          <pc:sldMk cId="2825942319" sldId="449"/>
        </pc:sldMkLst>
      </pc:sldChg>
      <pc:sldChg chg="add">
        <pc:chgData name="Hannah Beatty" userId="0d7ccdab-feff-4ab1-bc18-308e87b700b6" providerId="ADAL" clId="{F8806337-D716-4269-9484-1EFBD3CEE29F}" dt="2022-11-29T20:06:21.646" v="1341" actId="2890"/>
        <pc:sldMkLst>
          <pc:docMk/>
          <pc:sldMk cId="2747601588" sldId="450"/>
        </pc:sldMkLst>
      </pc:sldChg>
      <pc:sldChg chg="addSp delSp modSp add del mod ord setBg delAnim modAnim">
        <pc:chgData name="Hannah Beatty" userId="0d7ccdab-feff-4ab1-bc18-308e87b700b6" providerId="ADAL" clId="{F8806337-D716-4269-9484-1EFBD3CEE29F}" dt="2022-12-08T22:48:19.084" v="1876" actId="47"/>
        <pc:sldMkLst>
          <pc:docMk/>
          <pc:sldMk cId="1550308517" sldId="451"/>
        </pc:sldMkLst>
        <pc:picChg chg="del">
          <ac:chgData name="Hannah Beatty" userId="0d7ccdab-feff-4ab1-bc18-308e87b700b6" providerId="ADAL" clId="{F8806337-D716-4269-9484-1EFBD3CEE29F}" dt="2022-11-29T20:07:58.417" v="1347" actId="478"/>
          <ac:picMkLst>
            <pc:docMk/>
            <pc:sldMk cId="1550308517" sldId="451"/>
            <ac:picMk id="2" creationId="{3D1AB00B-A0D4-4CD1-9E71-16E91CA6009D}"/>
          </ac:picMkLst>
        </pc:picChg>
        <pc:picChg chg="add mod">
          <ac:chgData name="Hannah Beatty" userId="0d7ccdab-feff-4ab1-bc18-308e87b700b6" providerId="ADAL" clId="{F8806337-D716-4269-9484-1EFBD3CEE29F}" dt="2022-11-29T20:12:12.157" v="1355" actId="1076"/>
          <ac:picMkLst>
            <pc:docMk/>
            <pc:sldMk cId="1550308517" sldId="451"/>
            <ac:picMk id="3" creationId="{E7960234-A1E8-9296-353A-7DC294BFFA40}"/>
          </ac:picMkLst>
        </pc:picChg>
        <pc:picChg chg="add del">
          <ac:chgData name="Hannah Beatty" userId="0d7ccdab-feff-4ab1-bc18-308e87b700b6" providerId="ADAL" clId="{F8806337-D716-4269-9484-1EFBD3CEE29F}" dt="2022-11-29T20:11:35.489" v="1349" actId="478"/>
          <ac:picMkLst>
            <pc:docMk/>
            <pc:sldMk cId="1550308517" sldId="451"/>
            <ac:picMk id="6146" creationId="{1EA19E40-6CAB-DF5B-28A9-51D193C91889}"/>
          </ac:picMkLst>
        </pc:picChg>
      </pc:sldChg>
      <pc:sldChg chg="add">
        <pc:chgData name="Hannah Beatty" userId="0d7ccdab-feff-4ab1-bc18-308e87b700b6" providerId="ADAL" clId="{F8806337-D716-4269-9484-1EFBD3CEE29F}" dt="2022-11-29T20:13:06.168" v="1361" actId="2890"/>
        <pc:sldMkLst>
          <pc:docMk/>
          <pc:sldMk cId="3787529114" sldId="452"/>
        </pc:sldMkLst>
      </pc:sldChg>
      <pc:sldChg chg="addSp delSp modSp add del mod setBg setClrOvrMap">
        <pc:chgData name="Hannah Beatty" userId="0d7ccdab-feff-4ab1-bc18-308e87b700b6" providerId="ADAL" clId="{F8806337-D716-4269-9484-1EFBD3CEE29F}" dt="2022-11-29T20:20:58.497" v="1546" actId="47"/>
        <pc:sldMkLst>
          <pc:docMk/>
          <pc:sldMk cId="1200465979" sldId="453"/>
        </pc:sldMkLst>
        <pc:spChg chg="add mod">
          <ac:chgData name="Hannah Beatty" userId="0d7ccdab-feff-4ab1-bc18-308e87b700b6" providerId="ADAL" clId="{F8806337-D716-4269-9484-1EFBD3CEE29F}" dt="2022-11-29T20:16:24.548" v="1479" actId="26606"/>
          <ac:spMkLst>
            <pc:docMk/>
            <pc:sldMk cId="1200465979" sldId="453"/>
            <ac:spMk id="2" creationId="{BD958323-FB8A-FF08-F044-C29E9321163A}"/>
          </ac:spMkLst>
        </pc:spChg>
        <pc:spChg chg="add">
          <ac:chgData name="Hannah Beatty" userId="0d7ccdab-feff-4ab1-bc18-308e87b700b6" providerId="ADAL" clId="{F8806337-D716-4269-9484-1EFBD3CEE29F}" dt="2022-11-29T20:16:24.548" v="1479" actId="26606"/>
          <ac:spMkLst>
            <pc:docMk/>
            <pc:sldMk cId="1200465979" sldId="453"/>
            <ac:spMk id="8" creationId="{CF62D2A7-8207-488C-9F46-316BA81A16C8}"/>
          </ac:spMkLst>
        </pc:spChg>
        <pc:picChg chg="add mod">
          <ac:chgData name="Hannah Beatty" userId="0d7ccdab-feff-4ab1-bc18-308e87b700b6" providerId="ADAL" clId="{F8806337-D716-4269-9484-1EFBD3CEE29F}" dt="2022-11-29T20:16:24.548" v="1479" actId="26606"/>
          <ac:picMkLst>
            <pc:docMk/>
            <pc:sldMk cId="1200465979" sldId="453"/>
            <ac:picMk id="3" creationId="{C22327FA-6E08-60DD-6EB1-F684123F7B59}"/>
          </ac:picMkLst>
        </pc:picChg>
        <pc:picChg chg="del">
          <ac:chgData name="Hannah Beatty" userId="0d7ccdab-feff-4ab1-bc18-308e87b700b6" providerId="ADAL" clId="{F8806337-D716-4269-9484-1EFBD3CEE29F}" dt="2022-11-29T20:13:53.070" v="1367" actId="478"/>
          <ac:picMkLst>
            <pc:docMk/>
            <pc:sldMk cId="1200465979" sldId="453"/>
            <ac:picMk id="2052" creationId="{028D42C9-010F-80D4-84B3-625A02F7A5EF}"/>
          </ac:picMkLst>
        </pc:picChg>
      </pc:sldChg>
      <pc:sldChg chg="addSp delSp modSp add mod ord setBg setClrOvrMap">
        <pc:chgData name="Hannah Beatty" userId="0d7ccdab-feff-4ab1-bc18-308e87b700b6" providerId="ADAL" clId="{F8806337-D716-4269-9484-1EFBD3CEE29F}" dt="2022-11-29T20:29:32.291" v="1597"/>
        <pc:sldMkLst>
          <pc:docMk/>
          <pc:sldMk cId="2346552039" sldId="454"/>
        </pc:sldMkLst>
        <pc:spChg chg="mod ord">
          <ac:chgData name="Hannah Beatty" userId="0d7ccdab-feff-4ab1-bc18-308e87b700b6" providerId="ADAL" clId="{F8806337-D716-4269-9484-1EFBD3CEE29F}" dt="2022-11-29T20:20:29.939" v="1544" actId="27636"/>
          <ac:spMkLst>
            <pc:docMk/>
            <pc:sldMk cId="2346552039" sldId="454"/>
            <ac:spMk id="2" creationId="{BD958323-FB8A-FF08-F044-C29E9321163A}"/>
          </ac:spMkLst>
        </pc:spChg>
        <pc:spChg chg="add del">
          <ac:chgData name="Hannah Beatty" userId="0d7ccdab-feff-4ab1-bc18-308e87b700b6" providerId="ADAL" clId="{F8806337-D716-4269-9484-1EFBD3CEE29F}" dt="2022-11-29T20:17:11.512" v="1485" actId="26606"/>
          <ac:spMkLst>
            <pc:docMk/>
            <pc:sldMk cId="2346552039" sldId="454"/>
            <ac:spMk id="8" creationId="{CF62D2A7-8207-488C-9F46-316BA81A16C8}"/>
          </ac:spMkLst>
        </pc:spChg>
        <pc:spChg chg="add del">
          <ac:chgData name="Hannah Beatty" userId="0d7ccdab-feff-4ab1-bc18-308e87b700b6" providerId="ADAL" clId="{F8806337-D716-4269-9484-1EFBD3CEE29F}" dt="2022-11-29T20:17:11.512" v="1484" actId="26606"/>
          <ac:spMkLst>
            <pc:docMk/>
            <pc:sldMk cId="2346552039" sldId="454"/>
            <ac:spMk id="7175" creationId="{5FDF4720-5445-47BE-89FE-E40D1AE6F619}"/>
          </ac:spMkLst>
        </pc:spChg>
        <pc:spChg chg="add del">
          <ac:chgData name="Hannah Beatty" userId="0d7ccdab-feff-4ab1-bc18-308e87b700b6" providerId="ADAL" clId="{F8806337-D716-4269-9484-1EFBD3CEE29F}" dt="2022-11-29T20:17:11.512" v="1484" actId="26606"/>
          <ac:spMkLst>
            <pc:docMk/>
            <pc:sldMk cId="2346552039" sldId="454"/>
            <ac:spMk id="7177" creationId="{AC8710B4-A815-4082-9E4F-F13A0007090C}"/>
          </ac:spMkLst>
        </pc:spChg>
        <pc:spChg chg="add del">
          <ac:chgData name="Hannah Beatty" userId="0d7ccdab-feff-4ab1-bc18-308e87b700b6" providerId="ADAL" clId="{F8806337-D716-4269-9484-1EFBD3CEE29F}" dt="2022-11-29T20:18:39.700" v="1494" actId="26606"/>
          <ac:spMkLst>
            <pc:docMk/>
            <pc:sldMk cId="2346552039" sldId="454"/>
            <ac:spMk id="7179" creationId="{3F0BE7ED-7814-4273-B18A-F26CC0380380}"/>
          </ac:spMkLst>
        </pc:spChg>
        <pc:spChg chg="add del">
          <ac:chgData name="Hannah Beatty" userId="0d7ccdab-feff-4ab1-bc18-308e87b700b6" providerId="ADAL" clId="{F8806337-D716-4269-9484-1EFBD3CEE29F}" dt="2022-11-29T20:18:39.700" v="1494" actId="26606"/>
          <ac:spMkLst>
            <pc:docMk/>
            <pc:sldMk cId="2346552039" sldId="454"/>
            <ac:spMk id="7180" creationId="{3AFE8227-C443-417B-BA91-520EB1EF4559}"/>
          </ac:spMkLst>
        </pc:spChg>
        <pc:spChg chg="add del">
          <ac:chgData name="Hannah Beatty" userId="0d7ccdab-feff-4ab1-bc18-308e87b700b6" providerId="ADAL" clId="{F8806337-D716-4269-9484-1EFBD3CEE29F}" dt="2022-11-29T20:18:39.700" v="1494" actId="26606"/>
          <ac:spMkLst>
            <pc:docMk/>
            <pc:sldMk cId="2346552039" sldId="454"/>
            <ac:spMk id="7181" creationId="{907741FC-B544-4A6E-B831-6789D042333D}"/>
          </ac:spMkLst>
        </pc:spChg>
        <pc:spChg chg="add del">
          <ac:chgData name="Hannah Beatty" userId="0d7ccdab-feff-4ab1-bc18-308e87b700b6" providerId="ADAL" clId="{F8806337-D716-4269-9484-1EFBD3CEE29F}" dt="2022-11-29T20:18:08.383" v="1489" actId="26606"/>
          <ac:spMkLst>
            <pc:docMk/>
            <pc:sldMk cId="2346552039" sldId="454"/>
            <ac:spMk id="7186" creationId="{73C994B4-9721-4148-9EEC-6793CECDE8DD}"/>
          </ac:spMkLst>
        </pc:spChg>
        <pc:spChg chg="add del">
          <ac:chgData name="Hannah Beatty" userId="0d7ccdab-feff-4ab1-bc18-308e87b700b6" providerId="ADAL" clId="{F8806337-D716-4269-9484-1EFBD3CEE29F}" dt="2022-11-29T20:18:08.383" v="1489" actId="26606"/>
          <ac:spMkLst>
            <pc:docMk/>
            <pc:sldMk cId="2346552039" sldId="454"/>
            <ac:spMk id="7188" creationId="{F9D95E49-763A-4886-B038-82F734740554}"/>
          </ac:spMkLst>
        </pc:spChg>
        <pc:spChg chg="add del">
          <ac:chgData name="Hannah Beatty" userId="0d7ccdab-feff-4ab1-bc18-308e87b700b6" providerId="ADAL" clId="{F8806337-D716-4269-9484-1EFBD3CEE29F}" dt="2022-11-29T20:18:08.383" v="1489" actId="26606"/>
          <ac:spMkLst>
            <pc:docMk/>
            <pc:sldMk cId="2346552039" sldId="454"/>
            <ac:spMk id="7190" creationId="{E43DC68B-54DD-4053-BE4D-615259684357}"/>
          </ac:spMkLst>
        </pc:spChg>
        <pc:spChg chg="add del">
          <ac:chgData name="Hannah Beatty" userId="0d7ccdab-feff-4ab1-bc18-308e87b700b6" providerId="ADAL" clId="{F8806337-D716-4269-9484-1EFBD3CEE29F}" dt="2022-11-29T20:18:08.383" v="1489" actId="26606"/>
          <ac:spMkLst>
            <pc:docMk/>
            <pc:sldMk cId="2346552039" sldId="454"/>
            <ac:spMk id="7192" creationId="{36F31C88-3DEF-4EA8-AE3A-49441413FC54}"/>
          </ac:spMkLst>
        </pc:spChg>
        <pc:spChg chg="add del">
          <ac:chgData name="Hannah Beatty" userId="0d7ccdab-feff-4ab1-bc18-308e87b700b6" providerId="ADAL" clId="{F8806337-D716-4269-9484-1EFBD3CEE29F}" dt="2022-11-29T20:18:13.489" v="1491" actId="26606"/>
          <ac:spMkLst>
            <pc:docMk/>
            <pc:sldMk cId="2346552039" sldId="454"/>
            <ac:spMk id="7198" creationId="{327D73B4-9F5C-4A64-A179-51B9500CB8B5}"/>
          </ac:spMkLst>
        </pc:spChg>
        <pc:spChg chg="add del">
          <ac:chgData name="Hannah Beatty" userId="0d7ccdab-feff-4ab1-bc18-308e87b700b6" providerId="ADAL" clId="{F8806337-D716-4269-9484-1EFBD3CEE29F}" dt="2022-11-29T20:18:13.489" v="1491" actId="26606"/>
          <ac:spMkLst>
            <pc:docMk/>
            <pc:sldMk cId="2346552039" sldId="454"/>
            <ac:spMk id="7199" creationId="{C1F06963-6374-4B48-844F-071A9BAAAE02}"/>
          </ac:spMkLst>
        </pc:spChg>
        <pc:spChg chg="add del">
          <ac:chgData name="Hannah Beatty" userId="0d7ccdab-feff-4ab1-bc18-308e87b700b6" providerId="ADAL" clId="{F8806337-D716-4269-9484-1EFBD3CEE29F}" dt="2022-11-29T20:18:13.489" v="1491" actId="26606"/>
          <ac:spMkLst>
            <pc:docMk/>
            <pc:sldMk cId="2346552039" sldId="454"/>
            <ac:spMk id="7200" creationId="{6CB927A4-E432-4310-9CD5-E89FF5063179}"/>
          </ac:spMkLst>
        </pc:spChg>
        <pc:spChg chg="add del">
          <ac:chgData name="Hannah Beatty" userId="0d7ccdab-feff-4ab1-bc18-308e87b700b6" providerId="ADAL" clId="{F8806337-D716-4269-9484-1EFBD3CEE29F}" dt="2022-11-29T20:18:13.489" v="1491" actId="26606"/>
          <ac:spMkLst>
            <pc:docMk/>
            <pc:sldMk cId="2346552039" sldId="454"/>
            <ac:spMk id="7201" creationId="{1453BF6C-B012-48B7-B4E8-6D7AC7C27D02}"/>
          </ac:spMkLst>
        </pc:spChg>
        <pc:spChg chg="add del">
          <ac:chgData name="Hannah Beatty" userId="0d7ccdab-feff-4ab1-bc18-308e87b700b6" providerId="ADAL" clId="{F8806337-D716-4269-9484-1EFBD3CEE29F}" dt="2022-11-29T20:18:13.489" v="1491" actId="26606"/>
          <ac:spMkLst>
            <pc:docMk/>
            <pc:sldMk cId="2346552039" sldId="454"/>
            <ac:spMk id="7202" creationId="{E3020543-B24B-4EC4-8FFC-8DD88EEA91A8}"/>
          </ac:spMkLst>
        </pc:spChg>
        <pc:spChg chg="add del">
          <ac:chgData name="Hannah Beatty" userId="0d7ccdab-feff-4ab1-bc18-308e87b700b6" providerId="ADAL" clId="{F8806337-D716-4269-9484-1EFBD3CEE29F}" dt="2022-11-29T20:18:39.685" v="1493" actId="26606"/>
          <ac:spMkLst>
            <pc:docMk/>
            <pc:sldMk cId="2346552039" sldId="454"/>
            <ac:spMk id="7205" creationId="{E0D60ECE-8986-45DC-B7FE-EC7699B466B8}"/>
          </ac:spMkLst>
        </pc:spChg>
        <pc:spChg chg="add del">
          <ac:chgData name="Hannah Beatty" userId="0d7ccdab-feff-4ab1-bc18-308e87b700b6" providerId="ADAL" clId="{F8806337-D716-4269-9484-1EFBD3CEE29F}" dt="2022-11-29T20:18:39.685" v="1493" actId="26606"/>
          <ac:spMkLst>
            <pc:docMk/>
            <pc:sldMk cId="2346552039" sldId="454"/>
            <ac:spMk id="7206" creationId="{96964194-5878-40D2-8EC0-DDC58387FA56}"/>
          </ac:spMkLst>
        </pc:spChg>
        <pc:spChg chg="add">
          <ac:chgData name="Hannah Beatty" userId="0d7ccdab-feff-4ab1-bc18-308e87b700b6" providerId="ADAL" clId="{F8806337-D716-4269-9484-1EFBD3CEE29F}" dt="2022-11-29T20:18:39.700" v="1494" actId="26606"/>
          <ac:spMkLst>
            <pc:docMk/>
            <pc:sldMk cId="2346552039" sldId="454"/>
            <ac:spMk id="7208" creationId="{3AFE8227-C443-417B-BA91-520EB1EF4559}"/>
          </ac:spMkLst>
        </pc:spChg>
        <pc:spChg chg="add">
          <ac:chgData name="Hannah Beatty" userId="0d7ccdab-feff-4ab1-bc18-308e87b700b6" providerId="ADAL" clId="{F8806337-D716-4269-9484-1EFBD3CEE29F}" dt="2022-11-29T20:18:39.700" v="1494" actId="26606"/>
          <ac:spMkLst>
            <pc:docMk/>
            <pc:sldMk cId="2346552039" sldId="454"/>
            <ac:spMk id="7209" creationId="{907741FC-B544-4A6E-B831-6789D042333D}"/>
          </ac:spMkLst>
        </pc:spChg>
        <pc:spChg chg="add">
          <ac:chgData name="Hannah Beatty" userId="0d7ccdab-feff-4ab1-bc18-308e87b700b6" providerId="ADAL" clId="{F8806337-D716-4269-9484-1EFBD3CEE29F}" dt="2022-11-29T20:18:39.700" v="1494" actId="26606"/>
          <ac:spMkLst>
            <pc:docMk/>
            <pc:sldMk cId="2346552039" sldId="454"/>
            <ac:spMk id="7210" creationId="{3F0BE7ED-7814-4273-B18A-F26CC0380380}"/>
          </ac:spMkLst>
        </pc:spChg>
        <pc:picChg chg="del">
          <ac:chgData name="Hannah Beatty" userId="0d7ccdab-feff-4ab1-bc18-308e87b700b6" providerId="ADAL" clId="{F8806337-D716-4269-9484-1EFBD3CEE29F}" dt="2022-11-29T20:16:58.709" v="1481" actId="478"/>
          <ac:picMkLst>
            <pc:docMk/>
            <pc:sldMk cId="2346552039" sldId="454"/>
            <ac:picMk id="3" creationId="{C22327FA-6E08-60DD-6EB1-F684123F7B59}"/>
          </ac:picMkLst>
        </pc:picChg>
        <pc:picChg chg="add mod">
          <ac:chgData name="Hannah Beatty" userId="0d7ccdab-feff-4ab1-bc18-308e87b700b6" providerId="ADAL" clId="{F8806337-D716-4269-9484-1EFBD3CEE29F}" dt="2022-11-29T20:20:48.739" v="1545"/>
          <ac:picMkLst>
            <pc:docMk/>
            <pc:sldMk cId="2346552039" sldId="454"/>
            <ac:picMk id="7170" creationId="{B7A14607-7570-9482-DCD9-EE9057E9F8DD}"/>
          </ac:picMkLst>
        </pc:picChg>
        <pc:cxnChg chg="add del">
          <ac:chgData name="Hannah Beatty" userId="0d7ccdab-feff-4ab1-bc18-308e87b700b6" providerId="ADAL" clId="{F8806337-D716-4269-9484-1EFBD3CEE29F}" dt="2022-11-29T20:18:08.383" v="1489" actId="26606"/>
          <ac:cxnSpMkLst>
            <pc:docMk/>
            <pc:sldMk cId="2346552039" sldId="454"/>
            <ac:cxnSpMk id="7194" creationId="{F085D7B9-E066-4923-8CB7-294BF306296A}"/>
          </ac:cxnSpMkLst>
        </pc:cxnChg>
        <pc:cxnChg chg="add del">
          <ac:chgData name="Hannah Beatty" userId="0d7ccdab-feff-4ab1-bc18-308e87b700b6" providerId="ADAL" clId="{F8806337-D716-4269-9484-1EFBD3CEE29F}" dt="2022-11-29T20:18:08.383" v="1489" actId="26606"/>
          <ac:cxnSpMkLst>
            <pc:docMk/>
            <pc:sldMk cId="2346552039" sldId="454"/>
            <ac:cxnSpMk id="7196" creationId="{5EACA08E-D537-41C6-96A5-5900E05D3217}"/>
          </ac:cxnSpMkLst>
        </pc:cxnChg>
        <pc:cxnChg chg="add del">
          <ac:chgData name="Hannah Beatty" userId="0d7ccdab-feff-4ab1-bc18-308e87b700b6" providerId="ADAL" clId="{F8806337-D716-4269-9484-1EFBD3CEE29F}" dt="2022-11-29T20:18:13.489" v="1491" actId="26606"/>
          <ac:cxnSpMkLst>
            <pc:docMk/>
            <pc:sldMk cId="2346552039" sldId="454"/>
            <ac:cxnSpMk id="7203" creationId="{C49DA8F6-BCC1-4447-B54C-57856834B94B}"/>
          </ac:cxnSpMkLst>
        </pc:cxnChg>
      </pc:sldChg>
      <pc:sldChg chg="add del setBg">
        <pc:chgData name="Hannah Beatty" userId="0d7ccdab-feff-4ab1-bc18-308e87b700b6" providerId="ADAL" clId="{F8806337-D716-4269-9484-1EFBD3CEE29F}" dt="2022-11-29T20:23:53.642" v="1551"/>
        <pc:sldMkLst>
          <pc:docMk/>
          <pc:sldMk cId="956088373" sldId="455"/>
        </pc:sldMkLst>
      </pc:sldChg>
      <pc:sldChg chg="add ord">
        <pc:chgData name="Hannah Beatty" userId="0d7ccdab-feff-4ab1-bc18-308e87b700b6" providerId="ADAL" clId="{F8806337-D716-4269-9484-1EFBD3CEE29F}" dt="2022-11-29T20:27:52.226" v="1572"/>
        <pc:sldMkLst>
          <pc:docMk/>
          <pc:sldMk cId="339496961" sldId="456"/>
        </pc:sldMkLst>
      </pc:sldChg>
      <pc:sldChg chg="addSp delSp modSp add del mod setBg setClrOvrMap">
        <pc:chgData name="Hannah Beatty" userId="0d7ccdab-feff-4ab1-bc18-308e87b700b6" providerId="ADAL" clId="{F8806337-D716-4269-9484-1EFBD3CEE29F}" dt="2022-11-29T18:10:39.691" v="14" actId="47"/>
        <pc:sldMkLst>
          <pc:docMk/>
          <pc:sldMk cId="383681640" sldId="622"/>
        </pc:sldMkLst>
        <pc:spChg chg="mod">
          <ac:chgData name="Hannah Beatty" userId="0d7ccdab-feff-4ab1-bc18-308e87b700b6" providerId="ADAL" clId="{F8806337-D716-4269-9484-1EFBD3CEE29F}" dt="2022-11-29T18:09:55.006" v="8" actId="26606"/>
          <ac:spMkLst>
            <pc:docMk/>
            <pc:sldMk cId="383681640" sldId="622"/>
            <ac:spMk id="3" creationId="{08385BE0-551E-B134-3BFC-B02527543BB8}"/>
          </ac:spMkLst>
        </pc:spChg>
        <pc:spChg chg="add del">
          <ac:chgData name="Hannah Beatty" userId="0d7ccdab-feff-4ab1-bc18-308e87b700b6" providerId="ADAL" clId="{F8806337-D716-4269-9484-1EFBD3CEE29F}" dt="2022-11-29T18:09:42.589" v="5" actId="26606"/>
          <ac:spMkLst>
            <pc:docMk/>
            <pc:sldMk cId="383681640" sldId="622"/>
            <ac:spMk id="1031" creationId="{87CC2527-562A-4F69-B487-4371E5B243E7}"/>
          </ac:spMkLst>
        </pc:spChg>
        <pc:spChg chg="add del">
          <ac:chgData name="Hannah Beatty" userId="0d7ccdab-feff-4ab1-bc18-308e87b700b6" providerId="ADAL" clId="{F8806337-D716-4269-9484-1EFBD3CEE29F}" dt="2022-11-29T18:09:54.991" v="7" actId="26606"/>
          <ac:spMkLst>
            <pc:docMk/>
            <pc:sldMk cId="383681640" sldId="622"/>
            <ac:spMk id="1035" creationId="{E49CC64F-7275-4E33-961B-0C5CDC439875}"/>
          </ac:spMkLst>
        </pc:spChg>
        <pc:spChg chg="add">
          <ac:chgData name="Hannah Beatty" userId="0d7ccdab-feff-4ab1-bc18-308e87b700b6" providerId="ADAL" clId="{F8806337-D716-4269-9484-1EFBD3CEE29F}" dt="2022-11-29T18:09:55.006" v="8" actId="26606"/>
          <ac:spMkLst>
            <pc:docMk/>
            <pc:sldMk cId="383681640" sldId="622"/>
            <ac:spMk id="1037" creationId="{7F7D7B8D-EF99-4CA1-AB1E-4C0C047409F5}"/>
          </ac:spMkLst>
        </pc:spChg>
        <pc:picChg chg="mod ord">
          <ac:chgData name="Hannah Beatty" userId="0d7ccdab-feff-4ab1-bc18-308e87b700b6" providerId="ADAL" clId="{F8806337-D716-4269-9484-1EFBD3CEE29F}" dt="2022-11-29T18:09:55.006" v="8" actId="26606"/>
          <ac:picMkLst>
            <pc:docMk/>
            <pc:sldMk cId="383681640" sldId="622"/>
            <ac:picMk id="1026" creationId="{6BBACA14-D864-92D1-4F50-0C75238077EA}"/>
          </ac:picMkLst>
        </pc:picChg>
        <pc:cxnChg chg="add del">
          <ac:chgData name="Hannah Beatty" userId="0d7ccdab-feff-4ab1-bc18-308e87b700b6" providerId="ADAL" clId="{F8806337-D716-4269-9484-1EFBD3CEE29F}" dt="2022-11-29T18:09:42.589" v="5" actId="26606"/>
          <ac:cxnSpMkLst>
            <pc:docMk/>
            <pc:sldMk cId="383681640" sldId="622"/>
            <ac:cxnSpMk id="1033" creationId="{BCDAEC91-5BCE-4B55-9CC0-43EF94CB734B}"/>
          </ac:cxnSpMkLst>
        </pc:cxnChg>
      </pc:sldChg>
      <pc:sldChg chg="add del">
        <pc:chgData name="Hannah Beatty" userId="0d7ccdab-feff-4ab1-bc18-308e87b700b6" providerId="ADAL" clId="{F8806337-D716-4269-9484-1EFBD3CEE29F}" dt="2022-11-29T18:24:31.116" v="31" actId="47"/>
        <pc:sldMkLst>
          <pc:docMk/>
          <pc:sldMk cId="3418832148" sldId="622"/>
        </pc:sldMkLst>
      </pc:sldChg>
      <pc:sldMasterChg chg="del delSldLayout">
        <pc:chgData name="Hannah Beatty" userId="0d7ccdab-feff-4ab1-bc18-308e87b700b6" providerId="ADAL" clId="{F8806337-D716-4269-9484-1EFBD3CEE29F}" dt="2022-11-29T18:24:38.082" v="32" actId="47"/>
        <pc:sldMasterMkLst>
          <pc:docMk/>
          <pc:sldMasterMk cId="1813035386" sldId="2147483684"/>
        </pc:sldMasterMkLst>
        <pc:sldLayoutChg chg="del">
          <pc:chgData name="Hannah Beatty" userId="0d7ccdab-feff-4ab1-bc18-308e87b700b6" providerId="ADAL" clId="{F8806337-D716-4269-9484-1EFBD3CEE29F}" dt="2022-11-29T18:24:38.082" v="32" actId="47"/>
          <pc:sldLayoutMkLst>
            <pc:docMk/>
            <pc:sldMasterMk cId="1813035386" sldId="2147483684"/>
            <pc:sldLayoutMk cId="1674509997" sldId="2147483685"/>
          </pc:sldLayoutMkLst>
        </pc:sldLayoutChg>
        <pc:sldLayoutChg chg="del">
          <pc:chgData name="Hannah Beatty" userId="0d7ccdab-feff-4ab1-bc18-308e87b700b6" providerId="ADAL" clId="{F8806337-D716-4269-9484-1EFBD3CEE29F}" dt="2022-11-29T18:24:38.082" v="32" actId="47"/>
          <pc:sldLayoutMkLst>
            <pc:docMk/>
            <pc:sldMasterMk cId="1813035386" sldId="2147483684"/>
            <pc:sldLayoutMk cId="315389498" sldId="2147483686"/>
          </pc:sldLayoutMkLst>
        </pc:sldLayoutChg>
      </pc:sldMasterChg>
    </pc:docChg>
  </pc:docChgLst>
  <pc:docChgLst>
    <pc:chgData name="Hannah Beatty" userId="0d7ccdab-feff-4ab1-bc18-308e87b700b6" providerId="ADAL" clId="{066E65BD-3252-4823-B7B9-BE0B019DF2F4}"/>
    <pc:docChg chg="addSld delSld modSld sldOrd">
      <pc:chgData name="Hannah Beatty" userId="0d7ccdab-feff-4ab1-bc18-308e87b700b6" providerId="ADAL" clId="{066E65BD-3252-4823-B7B9-BE0B019DF2F4}" dt="2022-12-02T18:47:10.898" v="14" actId="47"/>
      <pc:docMkLst>
        <pc:docMk/>
      </pc:docMkLst>
      <pc:sldChg chg="del">
        <pc:chgData name="Hannah Beatty" userId="0d7ccdab-feff-4ab1-bc18-308e87b700b6" providerId="ADAL" clId="{066E65BD-3252-4823-B7B9-BE0B019DF2F4}" dt="2022-12-02T18:47:10.898" v="14" actId="47"/>
        <pc:sldMkLst>
          <pc:docMk/>
          <pc:sldMk cId="2860484783" sldId="440"/>
        </pc:sldMkLst>
      </pc:sldChg>
      <pc:sldChg chg="ord">
        <pc:chgData name="Hannah Beatty" userId="0d7ccdab-feff-4ab1-bc18-308e87b700b6" providerId="ADAL" clId="{066E65BD-3252-4823-B7B9-BE0B019DF2F4}" dt="2022-12-02T18:35:16.331" v="1"/>
        <pc:sldMkLst>
          <pc:docMk/>
          <pc:sldMk cId="1550308517" sldId="451"/>
        </pc:sldMkLst>
      </pc:sldChg>
      <pc:sldChg chg="addSp modSp new mod setBg">
        <pc:chgData name="Hannah Beatty" userId="0d7ccdab-feff-4ab1-bc18-308e87b700b6" providerId="ADAL" clId="{066E65BD-3252-4823-B7B9-BE0B019DF2F4}" dt="2022-12-02T18:41:00.184" v="13"/>
        <pc:sldMkLst>
          <pc:docMk/>
          <pc:sldMk cId="1662814254" sldId="460"/>
        </pc:sldMkLst>
        <pc:picChg chg="add mod modCrop">
          <ac:chgData name="Hannah Beatty" userId="0d7ccdab-feff-4ab1-bc18-308e87b700b6" providerId="ADAL" clId="{066E65BD-3252-4823-B7B9-BE0B019DF2F4}" dt="2022-12-02T18:40:37.704" v="12" actId="1076"/>
          <ac:picMkLst>
            <pc:docMk/>
            <pc:sldMk cId="1662814254" sldId="460"/>
            <ac:picMk id="3" creationId="{379AACC7-B2C5-729C-EFF5-EB462FF7A641}"/>
          </ac:picMkLst>
        </pc:picChg>
      </pc:sldChg>
    </pc:docChg>
  </pc:docChgLst>
  <pc:docChgLst>
    <pc:chgData name="cefepahannah@CEFofPhiladelphiacounty.onmicrosoft.com" userId="0d7ccdab-feff-4ab1-bc18-308e87b700b6" providerId="ADAL" clId="{7A678C73-6333-4B3A-91A8-82338CA1B530}"/>
    <pc:docChg chg="undo custSel addSld delSld modSld sldOrd modMainMaster modNotesMaster">
      <pc:chgData name="cefepahannah@CEFofPhiladelphiacounty.onmicrosoft.com" userId="0d7ccdab-feff-4ab1-bc18-308e87b700b6" providerId="ADAL" clId="{7A678C73-6333-4B3A-91A8-82338CA1B530}" dt="2022-12-07T20:31:06.723" v="304" actId="47"/>
      <pc:docMkLst>
        <pc:docMk/>
      </pc:docMkLst>
      <pc:sldChg chg="addSp delSp modSp mod delAnim modAnim">
        <pc:chgData name="cefepahannah@CEFofPhiladelphiacounty.onmicrosoft.com" userId="0d7ccdab-feff-4ab1-bc18-308e87b700b6" providerId="ADAL" clId="{7A678C73-6333-4B3A-91A8-82338CA1B530}" dt="2022-12-03T03:13:55.459" v="128"/>
        <pc:sldMkLst>
          <pc:docMk/>
          <pc:sldMk cId="709690526" sldId="256"/>
        </pc:sldMkLst>
        <pc:picChg chg="add del mod">
          <ac:chgData name="cefepahannah@CEFofPhiladelphiacounty.onmicrosoft.com" userId="0d7ccdab-feff-4ab1-bc18-308e87b700b6" providerId="ADAL" clId="{7A678C73-6333-4B3A-91A8-82338CA1B530}" dt="2022-12-03T03:13:01.062" v="127" actId="478"/>
          <ac:picMkLst>
            <pc:docMk/>
            <pc:sldMk cId="709690526" sldId="256"/>
            <ac:picMk id="2" creationId="{5A772D9E-5B43-0162-6090-A23FFE91CB41}"/>
          </ac:picMkLst>
        </pc:picChg>
        <pc:picChg chg="add del mod">
          <ac:chgData name="cefepahannah@CEFofPhiladelphiacounty.onmicrosoft.com" userId="0d7ccdab-feff-4ab1-bc18-308e87b700b6" providerId="ADAL" clId="{7A678C73-6333-4B3A-91A8-82338CA1B530}" dt="2022-12-03T03:10:56.343" v="125" actId="478"/>
          <ac:picMkLst>
            <pc:docMk/>
            <pc:sldMk cId="709690526" sldId="256"/>
            <ac:picMk id="3" creationId="{7ADBD801-7D93-062D-DEF8-6E6C4ACA5F30}"/>
          </ac:picMkLst>
        </pc:picChg>
        <pc:picChg chg="add mod">
          <ac:chgData name="cefepahannah@CEFofPhiladelphiacounty.onmicrosoft.com" userId="0d7ccdab-feff-4ab1-bc18-308e87b700b6" providerId="ADAL" clId="{7A678C73-6333-4B3A-91A8-82338CA1B530}" dt="2022-12-03T03:13:55.459" v="128"/>
          <ac:picMkLst>
            <pc:docMk/>
            <pc:sldMk cId="709690526" sldId="256"/>
            <ac:picMk id="4" creationId="{A58762BA-C4C8-FA44-A244-29E612FB3C5C}"/>
          </ac:picMkLst>
        </pc:picChg>
      </pc:sldChg>
      <pc:sldChg chg="add">
        <pc:chgData name="cefepahannah@CEFofPhiladelphiacounty.onmicrosoft.com" userId="0d7ccdab-feff-4ab1-bc18-308e87b700b6" providerId="ADAL" clId="{7A678C73-6333-4B3A-91A8-82338CA1B530}" dt="2022-12-07T20:30:59.068" v="303"/>
        <pc:sldMkLst>
          <pc:docMk/>
          <pc:sldMk cId="2754169400" sldId="260"/>
        </pc:sldMkLst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2942119103" sldId="265"/>
        </pc:sld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942119103" sldId="265"/>
            <ac:spMk id="2" creationId="{00000000-0000-0000-0000-000000000000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942119103" sldId="265"/>
            <ac:picMk id="1026" creationId="{00000000-0000-0000-0000-000000000000}"/>
          </ac:picMkLst>
        </pc:picChg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630139164" sldId="266"/>
        </pc:sld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630139164" sldId="266"/>
            <ac:spMk id="2" creationId="{00000000-0000-0000-0000-000000000000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630139164" sldId="266"/>
            <ac:picMk id="1026" creationId="{00000000-0000-0000-0000-000000000000}"/>
          </ac:picMkLst>
        </pc:picChg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1475883939" sldId="268"/>
        </pc:sldMkLst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1475883939" sldId="268"/>
            <ac:picMk id="4" creationId="{B17182F1-D945-32E2-F383-F3D65B262BAF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4:02.393" v="216" actId="20577"/>
        <pc:sldMkLst>
          <pc:docMk/>
          <pc:sldMk cId="2170559581" sldId="271"/>
        </pc:sldMkLst>
        <pc:spChg chg="add mod">
          <ac:chgData name="cefepahannah@CEFofPhiladelphiacounty.onmicrosoft.com" userId="0d7ccdab-feff-4ab1-bc18-308e87b700b6" providerId="ADAL" clId="{7A678C73-6333-4B3A-91A8-82338CA1B530}" dt="2022-12-05T19:54:02.393" v="216" actId="20577"/>
          <ac:spMkLst>
            <pc:docMk/>
            <pc:sldMk cId="2170559581" sldId="271"/>
            <ac:spMk id="4" creationId="{70BF30A6-673D-A8EE-6978-104CE9034A70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170559581" sldId="271"/>
            <ac:picMk id="2" creationId="{00000000-0000-0000-0000-000000000000}"/>
          </ac:picMkLst>
        </pc:picChg>
      </pc:sldChg>
      <pc:sldChg chg="addSp modSp del mod">
        <pc:chgData name="cefepahannah@CEFofPhiladelphiacounty.onmicrosoft.com" userId="0d7ccdab-feff-4ab1-bc18-308e87b700b6" providerId="ADAL" clId="{7A678C73-6333-4B3A-91A8-82338CA1B530}" dt="2022-12-05T19:54:59.841" v="221" actId="47"/>
        <pc:sldMkLst>
          <pc:docMk/>
          <pc:sldMk cId="3264106503" sldId="272"/>
        </pc:sldMkLst>
        <pc:spChg chg="add mod">
          <ac:chgData name="cefepahannah@CEFofPhiladelphiacounty.onmicrosoft.com" userId="0d7ccdab-feff-4ab1-bc18-308e87b700b6" providerId="ADAL" clId="{7A678C73-6333-4B3A-91A8-82338CA1B530}" dt="2022-12-05T19:54:24.038" v="220" actId="20577"/>
          <ac:spMkLst>
            <pc:docMk/>
            <pc:sldMk cId="3264106503" sldId="272"/>
            <ac:spMk id="4" creationId="{C42B0C38-F22D-01BA-4FF4-E038AFB01F46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264106503" sldId="272"/>
            <ac:picMk id="2" creationId="{00000000-0000-0000-0000-000000000000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5:07.755" v="225" actId="20577"/>
        <pc:sldMkLst>
          <pc:docMk/>
          <pc:sldMk cId="2255016720" sldId="273"/>
        </pc:sldMkLst>
        <pc:spChg chg="add mod">
          <ac:chgData name="cefepahannah@CEFofPhiladelphiacounty.onmicrosoft.com" userId="0d7ccdab-feff-4ab1-bc18-308e87b700b6" providerId="ADAL" clId="{7A678C73-6333-4B3A-91A8-82338CA1B530}" dt="2022-12-05T19:55:07.755" v="225" actId="20577"/>
          <ac:spMkLst>
            <pc:docMk/>
            <pc:sldMk cId="2255016720" sldId="273"/>
            <ac:spMk id="4" creationId="{CB9ADDC3-92E3-9D01-956C-03BA9071ED6A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255016720" sldId="273"/>
            <ac:picMk id="2" creationId="{00000000-0000-0000-0000-000000000000}"/>
          </ac:picMkLst>
        </pc:picChg>
      </pc:sldChg>
      <pc:sldChg chg="delSp modSp mod delDesignElem">
        <pc:chgData name="cefepahannah@CEFofPhiladelphiacounty.onmicrosoft.com" userId="0d7ccdab-feff-4ab1-bc18-308e87b700b6" providerId="ADAL" clId="{7A678C73-6333-4B3A-91A8-82338CA1B530}" dt="2022-12-02T17:36:24.631" v="22" actId="404"/>
        <pc:sldMkLst>
          <pc:docMk/>
          <pc:sldMk cId="239651552" sldId="274"/>
        </pc:sldMkLst>
        <pc:spChg chg="mod">
          <ac:chgData name="cefepahannah@CEFofPhiladelphiacounty.onmicrosoft.com" userId="0d7ccdab-feff-4ab1-bc18-308e87b700b6" providerId="ADAL" clId="{7A678C73-6333-4B3A-91A8-82338CA1B530}" dt="2022-12-02T17:36:24.631" v="22" actId="404"/>
          <ac:spMkLst>
            <pc:docMk/>
            <pc:sldMk cId="239651552" sldId="274"/>
            <ac:spMk id="2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36:11.191" v="16" actId="14100"/>
          <ac:spMkLst>
            <pc:docMk/>
            <pc:sldMk cId="239651552" sldId="274"/>
            <ac:spMk id="6" creationId="{5A30CFE5-00B1-0CA2-7BDC-FA04211BAA84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39651552" sldId="274"/>
            <ac:spMk id="10" creationId="{9B76D444-2756-434F-AE61-96D69830C13E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39651552" sldId="274"/>
            <ac:spMk id="12" creationId="{A27B6159-7734-4564-9E0F-C4BC43C36E52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36:02.923" v="14" actId="1076"/>
          <ac:picMkLst>
            <pc:docMk/>
            <pc:sldMk cId="239651552" sldId="274"/>
            <ac:picMk id="4" creationId="{92A7E574-C65D-F957-7529-EFF1F125D790}"/>
          </ac:picMkLst>
        </pc:picChg>
        <pc:cxnChg chg="del mod">
          <ac:chgData name="cefepahannah@CEFofPhiladelphiacounty.onmicrosoft.com" userId="0d7ccdab-feff-4ab1-bc18-308e87b700b6" providerId="ADAL" clId="{7A678C73-6333-4B3A-91A8-82338CA1B530}" dt="2022-12-02T17:26:13.798" v="8"/>
          <ac:cxnSpMkLst>
            <pc:docMk/>
            <pc:sldMk cId="239651552" sldId="274"/>
            <ac:cxnSpMk id="14" creationId="{E2FFB46B-05BC-4950-B18A-9593FDAE6ED7}"/>
          </ac:cxnSpMkLst>
        </pc:cxnChg>
      </pc:sldChg>
      <pc:sldChg chg="addSp modSp mod">
        <pc:chgData name="cefepahannah@CEFofPhiladelphiacounty.onmicrosoft.com" userId="0d7ccdab-feff-4ab1-bc18-308e87b700b6" providerId="ADAL" clId="{7A678C73-6333-4B3A-91A8-82338CA1B530}" dt="2022-12-05T19:56:32.305" v="243" actId="20577"/>
        <pc:sldMkLst>
          <pc:docMk/>
          <pc:sldMk cId="3977406189" sldId="278"/>
        </pc:sldMkLst>
        <pc:spChg chg="add mod">
          <ac:chgData name="cefepahannah@CEFofPhiladelphiacounty.onmicrosoft.com" userId="0d7ccdab-feff-4ab1-bc18-308e87b700b6" providerId="ADAL" clId="{7A678C73-6333-4B3A-91A8-82338CA1B530}" dt="2022-12-05T19:56:32.305" v="243" actId="20577"/>
          <ac:spMkLst>
            <pc:docMk/>
            <pc:sldMk cId="3977406189" sldId="278"/>
            <ac:spMk id="3" creationId="{0F1307BD-943A-39C0-F6DA-8E22F470A835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977406189" sldId="278"/>
            <ac:picMk id="2" creationId="{00000000-0000-0000-0000-000000000000}"/>
          </ac:picMkLst>
        </pc:picChg>
      </pc:sldChg>
      <pc:sldChg chg="modSp modNotes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3937559140" sldId="300"/>
        </pc:sldMkLst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937559140" sldId="300"/>
            <ac:picMk id="2" creationId="{5A30C575-DCC8-54B5-DB7F-10E52CA39140}"/>
          </ac:picMkLst>
        </pc:picChg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1415311089" sldId="302"/>
        </pc:sldMkLst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1415311089" sldId="302"/>
            <ac:picMk id="4" creationId="{C00E3FA0-F03D-F1B9-DEB2-7A37E564AB3A}"/>
          </ac:picMkLst>
        </pc:picChg>
      </pc:sldChg>
      <pc:sldChg chg="modSp modNotes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3628641552" sldId="321"/>
        </pc:sldMkLst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628641552" sldId="321"/>
            <ac:picMk id="2" creationId="{F569E61F-128C-4479-ADD2-7BC891DD18C3}"/>
          </ac:picMkLst>
        </pc:picChg>
      </pc:sldChg>
      <pc:sldChg chg="modSp mod setBg modNotes">
        <pc:chgData name="cefepahannah@CEFofPhiladelphiacounty.onmicrosoft.com" userId="0d7ccdab-feff-4ab1-bc18-308e87b700b6" providerId="ADAL" clId="{7A678C73-6333-4B3A-91A8-82338CA1B530}" dt="2022-12-02T17:26:40.479" v="11"/>
        <pc:sldMkLst>
          <pc:docMk/>
          <pc:sldMk cId="3742369146" sldId="423"/>
        </pc:sldMkLst>
        <pc:picChg chg="mod">
          <ac:chgData name="cefepahannah@CEFofPhiladelphiacounty.onmicrosoft.com" userId="0d7ccdab-feff-4ab1-bc18-308e87b700b6" providerId="ADAL" clId="{7A678C73-6333-4B3A-91A8-82338CA1B530}" dt="2022-12-02T17:26:32.932" v="10" actId="14100"/>
          <ac:picMkLst>
            <pc:docMk/>
            <pc:sldMk cId="3742369146" sldId="423"/>
            <ac:picMk id="2" creationId="{3D1AB00B-A0D4-4CD1-9E71-16E91CA6009D}"/>
          </ac:picMkLst>
        </pc:picChg>
      </pc:sldChg>
      <pc:sldChg chg="delSp modSp mod delDesignElem">
        <pc:chgData name="cefepahannah@CEFofPhiladelphiacounty.onmicrosoft.com" userId="0d7ccdab-feff-4ab1-bc18-308e87b700b6" providerId="ADAL" clId="{7A678C73-6333-4B3A-91A8-82338CA1B530}" dt="2022-12-02T23:38:04.092" v="122" actId="20577"/>
        <pc:sldMkLst>
          <pc:docMk/>
          <pc:sldMk cId="3942942741" sldId="424"/>
        </pc:sldMkLst>
        <pc:spChg chg="mod">
          <ac:chgData name="cefepahannah@CEFofPhiladelphiacounty.onmicrosoft.com" userId="0d7ccdab-feff-4ab1-bc18-308e87b700b6" providerId="ADAL" clId="{7A678C73-6333-4B3A-91A8-82338CA1B530}" dt="2022-12-02T23:38:04.092" v="122" actId="20577"/>
          <ac:spMkLst>
            <pc:docMk/>
            <pc:sldMk cId="3942942741" sldId="424"/>
            <ac:spMk id="2" creationId="{19D652A5-32B2-D405-23F6-C5C30AF0F2C9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942942741" sldId="424"/>
            <ac:spMk id="1037" creationId="{2EEE8F11-3582-44B7-9869-F2D26D7DD9D4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942942741" sldId="424"/>
            <ac:spMk id="1039" creationId="{2141F1CC-6A53-4BCF-9127-AABB52E2497E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942942741" sldId="424"/>
            <ac:spMk id="1041" creationId="{561B2B49-7142-4CA8-A929-4671548E6A5A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39:17.776" v="68" actId="1076"/>
          <ac:picMkLst>
            <pc:docMk/>
            <pc:sldMk cId="3942942741" sldId="424"/>
            <ac:picMk id="1026" creationId="{91EA8E86-839C-1A8A-888B-3D2ECAB2D9F3}"/>
          </ac:picMkLst>
        </pc:picChg>
        <pc:picChg chg="mod">
          <ac:chgData name="cefepahannah@CEFofPhiladelphiacounty.onmicrosoft.com" userId="0d7ccdab-feff-4ab1-bc18-308e87b700b6" providerId="ADAL" clId="{7A678C73-6333-4B3A-91A8-82338CA1B530}" dt="2022-12-02T17:39:28.061" v="70" actId="1076"/>
          <ac:picMkLst>
            <pc:docMk/>
            <pc:sldMk cId="3942942741" sldId="424"/>
            <ac:picMk id="1030" creationId="{595AA105-E6A6-9D72-654B-9637FEC9C158}"/>
          </ac:picMkLst>
        </pc:picChg>
        <pc:picChg chg="mod">
          <ac:chgData name="cefepahannah@CEFofPhiladelphiacounty.onmicrosoft.com" userId="0d7ccdab-feff-4ab1-bc18-308e87b700b6" providerId="ADAL" clId="{7A678C73-6333-4B3A-91A8-82338CA1B530}" dt="2022-12-02T17:39:29.859" v="71" actId="1076"/>
          <ac:picMkLst>
            <pc:docMk/>
            <pc:sldMk cId="3942942741" sldId="424"/>
            <ac:picMk id="1032" creationId="{49ECC590-110C-B4DC-222D-45D8C94F909C}"/>
          </ac:picMkLst>
        </pc:picChg>
      </pc:sldChg>
      <pc:sldChg chg="delSp modSp mod delDesignElem">
        <pc:chgData name="cefepahannah@CEFofPhiladelphiacounty.onmicrosoft.com" userId="0d7ccdab-feff-4ab1-bc18-308e87b700b6" providerId="ADAL" clId="{7A678C73-6333-4B3A-91A8-82338CA1B530}" dt="2022-12-02T17:38:05.747" v="48" actId="1076"/>
        <pc:sldMkLst>
          <pc:docMk/>
          <pc:sldMk cId="413902446" sldId="426"/>
        </pc:sldMkLst>
        <pc:spChg chg="mod">
          <ac:chgData name="cefepahannah@CEFofPhiladelphiacounty.onmicrosoft.com" userId="0d7ccdab-feff-4ab1-bc18-308e87b700b6" providerId="ADAL" clId="{7A678C73-6333-4B3A-91A8-82338CA1B530}" dt="2022-12-02T17:37:56.061" v="46" actId="1076"/>
          <ac:spMkLst>
            <pc:docMk/>
            <pc:sldMk cId="413902446" sldId="426"/>
            <ac:spMk id="2" creationId="{19D652A5-32B2-D405-23F6-C5C30AF0F2C9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413902446" sldId="426"/>
            <ac:spMk id="1037" creationId="{2EEE8F11-3582-44B7-9869-F2D26D7DD9D4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413902446" sldId="426"/>
            <ac:spMk id="1039" creationId="{2141F1CC-6A53-4BCF-9127-AABB52E2497E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413902446" sldId="426"/>
            <ac:spMk id="1041" creationId="{561B2B49-7142-4CA8-A929-4671548E6A5A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38:03.930" v="47" actId="14100"/>
          <ac:picMkLst>
            <pc:docMk/>
            <pc:sldMk cId="413902446" sldId="426"/>
            <ac:picMk id="1026" creationId="{91EA8E86-839C-1A8A-888B-3D2ECAB2D9F3}"/>
          </ac:picMkLst>
        </pc:picChg>
        <pc:picChg chg="mod">
          <ac:chgData name="cefepahannah@CEFofPhiladelphiacounty.onmicrosoft.com" userId="0d7ccdab-feff-4ab1-bc18-308e87b700b6" providerId="ADAL" clId="{7A678C73-6333-4B3A-91A8-82338CA1B530}" dt="2022-12-02T17:36:58.348" v="31" actId="1076"/>
          <ac:picMkLst>
            <pc:docMk/>
            <pc:sldMk cId="413902446" sldId="426"/>
            <ac:picMk id="1030" creationId="{595AA105-E6A6-9D72-654B-9637FEC9C158}"/>
          </ac:picMkLst>
        </pc:picChg>
        <pc:picChg chg="mod">
          <ac:chgData name="cefepahannah@CEFofPhiladelphiacounty.onmicrosoft.com" userId="0d7ccdab-feff-4ab1-bc18-308e87b700b6" providerId="ADAL" clId="{7A678C73-6333-4B3A-91A8-82338CA1B530}" dt="2022-12-02T17:38:05.747" v="48" actId="1076"/>
          <ac:picMkLst>
            <pc:docMk/>
            <pc:sldMk cId="413902446" sldId="426"/>
            <ac:picMk id="1032" creationId="{49ECC590-110C-B4DC-222D-45D8C94F909C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2:52.879" v="196" actId="20577"/>
        <pc:sldMkLst>
          <pc:docMk/>
          <pc:sldMk cId="320768618" sldId="428"/>
        </pc:sldMkLst>
        <pc:spChg chg="add mod">
          <ac:chgData name="cefepahannah@CEFofPhiladelphiacounty.onmicrosoft.com" userId="0d7ccdab-feff-4ab1-bc18-308e87b700b6" providerId="ADAL" clId="{7A678C73-6333-4B3A-91A8-82338CA1B530}" dt="2022-12-05T19:52:52.879" v="196" actId="20577"/>
          <ac:spMkLst>
            <pc:docMk/>
            <pc:sldMk cId="320768618" sldId="428"/>
            <ac:spMk id="2" creationId="{C4E67836-5B8B-94FC-45E7-F5495AA0CCCA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5T19:52:02.613" v="187" actId="1076"/>
          <ac:picMkLst>
            <pc:docMk/>
            <pc:sldMk cId="320768618" sldId="428"/>
            <ac:picMk id="4" creationId="{D00209F2-52CA-6209-EA9D-F726A644912A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6:54.630" v="256" actId="20577"/>
        <pc:sldMkLst>
          <pc:docMk/>
          <pc:sldMk cId="3508886845" sldId="429"/>
        </pc:sldMkLst>
        <pc:spChg chg="add mod">
          <ac:chgData name="cefepahannah@CEFofPhiladelphiacounty.onmicrosoft.com" userId="0d7ccdab-feff-4ab1-bc18-308e87b700b6" providerId="ADAL" clId="{7A678C73-6333-4B3A-91A8-82338CA1B530}" dt="2022-12-05T19:56:54.630" v="256" actId="20577"/>
          <ac:spMkLst>
            <pc:docMk/>
            <pc:sldMk cId="3508886845" sldId="429"/>
            <ac:spMk id="2" creationId="{3B8C450C-A14A-F9BA-3880-9992E4FF7B71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508886845" sldId="429"/>
            <ac:picMk id="3" creationId="{EACF053F-EB17-C2E6-55E8-179A109F38D3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7:31.277" v="285" actId="20577"/>
        <pc:sldMkLst>
          <pc:docMk/>
          <pc:sldMk cId="882947607" sldId="431"/>
        </pc:sldMkLst>
        <pc:spChg chg="add mod">
          <ac:chgData name="cefepahannah@CEFofPhiladelphiacounty.onmicrosoft.com" userId="0d7ccdab-feff-4ab1-bc18-308e87b700b6" providerId="ADAL" clId="{7A678C73-6333-4B3A-91A8-82338CA1B530}" dt="2022-12-05T19:57:31.277" v="285" actId="20577"/>
          <ac:spMkLst>
            <pc:docMk/>
            <pc:sldMk cId="882947607" sldId="431"/>
            <ac:spMk id="2" creationId="{A0C537B3-C2E2-436F-0AFE-DD5E88C69B4D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882947607" sldId="431"/>
            <ac:picMk id="3" creationId="{0517381D-642A-7743-D39F-4AD924320B72}"/>
          </ac:picMkLst>
        </pc:picChg>
      </pc:sldChg>
      <pc:sldChg chg="addSp delSp modSp mod">
        <pc:chgData name="cefepahannah@CEFofPhiladelphiacounty.onmicrosoft.com" userId="0d7ccdab-feff-4ab1-bc18-308e87b700b6" providerId="ADAL" clId="{7A678C73-6333-4B3A-91A8-82338CA1B530}" dt="2022-12-05T19:58:05.014" v="296" actId="1076"/>
        <pc:sldMkLst>
          <pc:docMk/>
          <pc:sldMk cId="2496767893" sldId="432"/>
        </pc:sldMkLst>
        <pc:spChg chg="add mod">
          <ac:chgData name="cefepahannah@CEFofPhiladelphiacounty.onmicrosoft.com" userId="0d7ccdab-feff-4ab1-bc18-308e87b700b6" providerId="ADAL" clId="{7A678C73-6333-4B3A-91A8-82338CA1B530}" dt="2022-12-05T19:58:05.014" v="296" actId="1076"/>
          <ac:spMkLst>
            <pc:docMk/>
            <pc:sldMk cId="2496767893" sldId="432"/>
            <ac:spMk id="2" creationId="{5F1E5412-5DB7-9247-335F-517F7954B831}"/>
          </ac:spMkLst>
        </pc:spChg>
        <pc:spChg chg="add del mod">
          <ac:chgData name="cefepahannah@CEFofPhiladelphiacounty.onmicrosoft.com" userId="0d7ccdab-feff-4ab1-bc18-308e87b700b6" providerId="ADAL" clId="{7A678C73-6333-4B3A-91A8-82338CA1B530}" dt="2022-12-05T19:57:44.805" v="288" actId="478"/>
          <ac:spMkLst>
            <pc:docMk/>
            <pc:sldMk cId="2496767893" sldId="432"/>
            <ac:spMk id="3" creationId="{8E1A4627-0C4E-960E-DC15-0E9CDF49266F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496767893" sldId="432"/>
            <ac:picMk id="4" creationId="{0B0133D2-FF41-D6C2-6E99-411E4F3E9992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8:17.017" v="300" actId="20577"/>
        <pc:sldMkLst>
          <pc:docMk/>
          <pc:sldMk cId="1279001959" sldId="435"/>
        </pc:sldMkLst>
        <pc:spChg chg="add mod">
          <ac:chgData name="cefepahannah@CEFofPhiladelphiacounty.onmicrosoft.com" userId="0d7ccdab-feff-4ab1-bc18-308e87b700b6" providerId="ADAL" clId="{7A678C73-6333-4B3A-91A8-82338CA1B530}" dt="2022-12-05T19:58:17.017" v="300" actId="20577"/>
          <ac:spMkLst>
            <pc:docMk/>
            <pc:sldMk cId="1279001959" sldId="435"/>
            <ac:spMk id="2" creationId="{39470467-03EA-3E0E-2702-673F22B077DF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1279001959" sldId="435"/>
            <ac:picMk id="3" creationId="{F5371C8B-67F8-5453-028F-3ACF2CC48933}"/>
          </ac:picMkLst>
        </pc:picChg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2814856456" sldId="436"/>
        </pc:sld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814856456" sldId="436"/>
            <ac:spMk id="7" creationId="{C1E2DC36-290C-34C7-8845-3D4DE6AD206D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814856456" sldId="436"/>
            <ac:spMk id="8" creationId="{80B33435-5758-9401-2C38-22E0549B77C1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814856456" sldId="436"/>
            <ac:picMk id="3074" creationId="{474EBCB9-8746-64E1-C8C3-B7004630D0EC}"/>
          </ac:picMkLst>
        </pc:picChg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3719883909" sldId="437"/>
        </pc:sld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719883909" sldId="437"/>
            <ac:spMk id="4" creationId="{143DC8EC-9A0E-5AB6-7AF0-D25035885B1C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719883909" sldId="437"/>
            <ac:spMk id="5" creationId="{3C9B524B-C62E-E9E8-E476-6AB9F6C02734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719883909" sldId="437"/>
            <ac:spMk id="7" creationId="{F34D8A38-51F0-9571-A560-8A0F2CB2947A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719883909" sldId="437"/>
            <ac:spMk id="8" creationId="{E743BDBF-D092-D346-7360-F262AB6DBAD6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719883909" sldId="437"/>
            <ac:picMk id="4098" creationId="{6F6468A8-394C-CEA6-1A93-638982885D82}"/>
          </ac:picMkLst>
        </pc:picChg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3225779978" sldId="438"/>
        </pc:sld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9" creationId="{7E59B8F8-BC93-D24C-D465-B6BF080815C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10" creationId="{9BFB35CF-24B0-6E85-B5DD-4D009699184D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11" creationId="{4E8DC52B-10C9-4CEA-6A90-F09FE0D3B211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12" creationId="{DEFEA6D8-7C7D-A549-03B8-E5A00B9586E3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13" creationId="{F0999A23-ED84-0E87-394C-58F3F54B7C93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14" creationId="{2E5D3C8F-0AFB-9D4C-D4D4-B4AABF82B5AC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15" creationId="{88A147AF-27ED-DCBD-F15B-B93BBC38D4B5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16" creationId="{5A4F2724-2A10-CC70-5D7A-A5F7E38CB6DB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225779978" sldId="438"/>
            <ac:spMk id="17" creationId="{A3608362-8173-4FFA-3187-1E72547A4120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225779978" sldId="438"/>
            <ac:picMk id="5122" creationId="{255E7E4A-AE22-D065-1EBE-DF2B55199671}"/>
          </ac:picMkLst>
        </pc:picChg>
      </pc:sldChg>
      <pc:sldChg chg="delSp modSp mod setBg delDesignElem">
        <pc:chgData name="cefepahannah@CEFofPhiladelphiacounty.onmicrosoft.com" userId="0d7ccdab-feff-4ab1-bc18-308e87b700b6" providerId="ADAL" clId="{7A678C73-6333-4B3A-91A8-82338CA1B530}" dt="2022-12-02T17:41:59.358" v="117" actId="404"/>
        <pc:sldMkLst>
          <pc:docMk/>
          <pc:sldMk cId="2254349665" sldId="439"/>
        </pc:sldMkLst>
        <pc:spChg chg="mod">
          <ac:chgData name="cefepahannah@CEFofPhiladelphiacounty.onmicrosoft.com" userId="0d7ccdab-feff-4ab1-bc18-308e87b700b6" providerId="ADAL" clId="{7A678C73-6333-4B3A-91A8-82338CA1B530}" dt="2022-12-02T17:41:59.358" v="117" actId="404"/>
          <ac:spMkLst>
            <pc:docMk/>
            <pc:sldMk cId="2254349665" sldId="439"/>
            <ac:spMk id="2" creationId="{00000000-0000-0000-0000-000000000000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254349665" sldId="439"/>
            <ac:spMk id="8" creationId="{C232B152-3720-4D3B-97ED-45CE5483F16F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254349665" sldId="439"/>
            <ac:spMk id="10" creationId="{11BAB570-FF10-4E96-8A3F-FA9804702B89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254349665" sldId="439"/>
            <ac:spMk id="12" creationId="{4B9FAFB2-BEB5-4848-8018-BCAD99E2E1AA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41:40.770" v="104" actId="1076"/>
          <ac:picMkLst>
            <pc:docMk/>
            <pc:sldMk cId="2254349665" sldId="439"/>
            <ac:picMk id="3" creationId="{FBD0EC5A-3BBF-3409-D721-CDF0017F4A21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5:57.635" v="231" actId="20577"/>
        <pc:sldMkLst>
          <pc:docMk/>
          <pc:sldMk cId="868413158" sldId="441"/>
        </pc:sldMkLst>
        <pc:spChg chg="add mod">
          <ac:chgData name="cefepahannah@CEFofPhiladelphiacounty.onmicrosoft.com" userId="0d7ccdab-feff-4ab1-bc18-308e87b700b6" providerId="ADAL" clId="{7A678C73-6333-4B3A-91A8-82338CA1B530}" dt="2022-12-05T19:55:57.635" v="231" actId="20577"/>
          <ac:spMkLst>
            <pc:docMk/>
            <pc:sldMk cId="868413158" sldId="441"/>
            <ac:spMk id="4" creationId="{84D57C1F-F6EE-8A60-38EE-1283DC26FF1F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868413158" sldId="441"/>
            <ac:picMk id="2" creationId="{00000000-0000-0000-0000-000000000000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6:21.251" v="238" actId="20577"/>
        <pc:sldMkLst>
          <pc:docMk/>
          <pc:sldMk cId="3814904391" sldId="442"/>
        </pc:sldMkLst>
        <pc:spChg chg="add mod">
          <ac:chgData name="cefepahannah@CEFofPhiladelphiacounty.onmicrosoft.com" userId="0d7ccdab-feff-4ab1-bc18-308e87b700b6" providerId="ADAL" clId="{7A678C73-6333-4B3A-91A8-82338CA1B530}" dt="2022-12-05T19:56:21.251" v="238" actId="20577"/>
          <ac:spMkLst>
            <pc:docMk/>
            <pc:sldMk cId="3814904391" sldId="442"/>
            <ac:spMk id="3" creationId="{E8BBE105-79FE-6200-BBF5-60CAC4E03FDA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814904391" sldId="442"/>
            <ac:picMk id="2" creationId="{00000000-0000-0000-0000-000000000000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6:44.551" v="248" actId="20577"/>
        <pc:sldMkLst>
          <pc:docMk/>
          <pc:sldMk cId="2002715316" sldId="443"/>
        </pc:sldMkLst>
        <pc:spChg chg="add mod">
          <ac:chgData name="cefepahannah@CEFofPhiladelphiacounty.onmicrosoft.com" userId="0d7ccdab-feff-4ab1-bc18-308e87b700b6" providerId="ADAL" clId="{7A678C73-6333-4B3A-91A8-82338CA1B530}" dt="2022-12-05T19:56:44.551" v="248" actId="20577"/>
          <ac:spMkLst>
            <pc:docMk/>
            <pc:sldMk cId="2002715316" sldId="443"/>
            <ac:spMk id="3" creationId="{B87AAE0D-2E75-DB96-9312-77583A610CFF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002715316" sldId="443"/>
            <ac:picMk id="2" creationId="{00000000-0000-0000-0000-000000000000}"/>
          </ac:picMkLst>
        </pc:picChg>
      </pc:sldChg>
      <pc:sldChg chg="addSp modSp">
        <pc:chgData name="cefepahannah@CEFofPhiladelphiacounty.onmicrosoft.com" userId="0d7ccdab-feff-4ab1-bc18-308e87b700b6" providerId="ADAL" clId="{7A678C73-6333-4B3A-91A8-82338CA1B530}" dt="2022-12-05T19:58:07.561" v="297"/>
        <pc:sldMkLst>
          <pc:docMk/>
          <pc:sldMk cId="2011854700" sldId="445"/>
        </pc:sldMkLst>
        <pc:spChg chg="add mod">
          <ac:chgData name="cefepahannah@CEFofPhiladelphiacounty.onmicrosoft.com" userId="0d7ccdab-feff-4ab1-bc18-308e87b700b6" providerId="ADAL" clId="{7A678C73-6333-4B3A-91A8-82338CA1B530}" dt="2022-12-05T19:58:07.561" v="297"/>
          <ac:spMkLst>
            <pc:docMk/>
            <pc:sldMk cId="2011854700" sldId="445"/>
            <ac:spMk id="2" creationId="{148899B7-C35F-7089-B6DE-774237803596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011854700" sldId="445"/>
            <ac:picMk id="4" creationId="{0B0133D2-FF41-D6C2-6E99-411E4F3E9992}"/>
          </ac:picMkLst>
        </pc:picChg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235225184" sldId="447"/>
        </pc:sldMkLst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35225184" sldId="447"/>
            <ac:picMk id="2052" creationId="{028D42C9-010F-80D4-84B3-625A02F7A5EF}"/>
          </ac:picMkLst>
        </pc:picChg>
      </pc:sldChg>
      <pc:sldChg chg="delSp modSp del delDesignElem">
        <pc:chgData name="cefepahannah@CEFofPhiladelphiacounty.onmicrosoft.com" userId="0d7ccdab-feff-4ab1-bc18-308e87b700b6" providerId="ADAL" clId="{7A678C73-6333-4B3A-91A8-82338CA1B530}" dt="2022-12-02T17:38:29.693" v="55" actId="47"/>
        <pc:sldMkLst>
          <pc:docMk/>
          <pc:sldMk cId="2825942319" sldId="449"/>
        </pc:sld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825942319" sldId="449"/>
            <ac:spMk id="2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825942319" sldId="449"/>
            <ac:spMk id="6" creationId="{5A30CFE5-00B1-0CA2-7BDC-FA04211BAA84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825942319" sldId="449"/>
            <ac:spMk id="10" creationId="{9B76D444-2756-434F-AE61-96D69830C13E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825942319" sldId="449"/>
            <ac:spMk id="12" creationId="{A27B6159-7734-4564-9E0F-C4BC43C36E52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825942319" sldId="449"/>
            <ac:picMk id="4" creationId="{92A7E574-C65D-F957-7529-EFF1F125D790}"/>
          </ac:picMkLst>
        </pc:picChg>
        <pc:cxnChg chg="del mod">
          <ac:chgData name="cefepahannah@CEFofPhiladelphiacounty.onmicrosoft.com" userId="0d7ccdab-feff-4ab1-bc18-308e87b700b6" providerId="ADAL" clId="{7A678C73-6333-4B3A-91A8-82338CA1B530}" dt="2022-12-02T17:26:13.798" v="8"/>
          <ac:cxnSpMkLst>
            <pc:docMk/>
            <pc:sldMk cId="2825942319" sldId="449"/>
            <ac:cxnSpMk id="14" creationId="{E2FFB46B-05BC-4950-B18A-9593FDAE6ED7}"/>
          </ac:cxnSpMkLst>
        </pc:cxnChg>
      </pc:sldChg>
      <pc:sldChg chg="delSp modSp del delDesignElem">
        <pc:chgData name="cefepahannah@CEFofPhiladelphiacounty.onmicrosoft.com" userId="0d7ccdab-feff-4ab1-bc18-308e87b700b6" providerId="ADAL" clId="{7A678C73-6333-4B3A-91A8-82338CA1B530}" dt="2022-12-02T17:36:37.379" v="26" actId="47"/>
        <pc:sldMkLst>
          <pc:docMk/>
          <pc:sldMk cId="2747601588" sldId="450"/>
        </pc:sld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747601588" sldId="450"/>
            <ac:spMk id="2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747601588" sldId="450"/>
            <ac:spMk id="6" creationId="{5A30CFE5-00B1-0CA2-7BDC-FA04211BAA84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747601588" sldId="450"/>
            <ac:spMk id="10" creationId="{9B76D444-2756-434F-AE61-96D69830C13E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747601588" sldId="450"/>
            <ac:spMk id="12" creationId="{A27B6159-7734-4564-9E0F-C4BC43C36E52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2747601588" sldId="450"/>
            <ac:picMk id="4" creationId="{92A7E574-C65D-F957-7529-EFF1F125D790}"/>
          </ac:picMkLst>
        </pc:picChg>
        <pc:cxnChg chg="del mod">
          <ac:chgData name="cefepahannah@CEFofPhiladelphiacounty.onmicrosoft.com" userId="0d7ccdab-feff-4ab1-bc18-308e87b700b6" providerId="ADAL" clId="{7A678C73-6333-4B3A-91A8-82338CA1B530}" dt="2022-12-02T17:26:13.798" v="8"/>
          <ac:cxnSpMkLst>
            <pc:docMk/>
            <pc:sldMk cId="2747601588" sldId="450"/>
            <ac:cxnSpMk id="14" creationId="{E2FFB46B-05BC-4950-B18A-9593FDAE6ED7}"/>
          </ac:cxnSpMkLst>
        </pc:cxnChg>
      </pc:sldChg>
      <pc:sldChg chg="modSp modNotes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1550308517" sldId="451"/>
        </pc:sldMkLst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1550308517" sldId="451"/>
            <ac:picMk id="3" creationId="{E7960234-A1E8-9296-353A-7DC294BFFA40}"/>
          </ac:picMkLst>
        </pc:picChg>
      </pc:sldChg>
      <pc:sldChg chg="modSp">
        <pc:chgData name="cefepahannah@CEFofPhiladelphiacounty.onmicrosoft.com" userId="0d7ccdab-feff-4ab1-bc18-308e87b700b6" providerId="ADAL" clId="{7A678C73-6333-4B3A-91A8-82338CA1B530}" dt="2022-12-02T17:26:13.798" v="8"/>
        <pc:sldMkLst>
          <pc:docMk/>
          <pc:sldMk cId="3787529114" sldId="452"/>
        </pc:sldMkLst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787529114" sldId="452"/>
            <ac:picMk id="3" creationId="{9D575887-97A8-2C30-25FC-22FA66FDC776}"/>
          </ac:picMkLst>
        </pc:picChg>
      </pc:sldChg>
      <pc:sldChg chg="delSp modSp mod delDesignElem">
        <pc:chgData name="cefepahannah@CEFofPhiladelphiacounty.onmicrosoft.com" userId="0d7ccdab-feff-4ab1-bc18-308e87b700b6" providerId="ADAL" clId="{7A678C73-6333-4B3A-91A8-82338CA1B530}" dt="2022-12-02T17:39:06.895" v="67" actId="122"/>
        <pc:sldMkLst>
          <pc:docMk/>
          <pc:sldMk cId="2346552039" sldId="454"/>
        </pc:sldMkLst>
        <pc:spChg chg="mod">
          <ac:chgData name="cefepahannah@CEFofPhiladelphiacounty.onmicrosoft.com" userId="0d7ccdab-feff-4ab1-bc18-308e87b700b6" providerId="ADAL" clId="{7A678C73-6333-4B3A-91A8-82338CA1B530}" dt="2022-12-02T17:39:06.895" v="67" actId="122"/>
          <ac:spMkLst>
            <pc:docMk/>
            <pc:sldMk cId="2346552039" sldId="454"/>
            <ac:spMk id="2" creationId="{BD958323-FB8A-FF08-F044-C29E9321163A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346552039" sldId="454"/>
            <ac:spMk id="7208" creationId="{3AFE8227-C443-417B-BA91-520EB1EF4559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346552039" sldId="454"/>
            <ac:spMk id="7209" creationId="{907741FC-B544-4A6E-B831-6789D042333D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2346552039" sldId="454"/>
            <ac:spMk id="7210" creationId="{3F0BE7ED-7814-4273-B18A-F26CC0380380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38:57.758" v="64" actId="14100"/>
          <ac:picMkLst>
            <pc:docMk/>
            <pc:sldMk cId="2346552039" sldId="454"/>
            <ac:picMk id="7170" creationId="{B7A14607-7570-9482-DCD9-EE9057E9F8DD}"/>
          </ac:picMkLst>
        </pc:picChg>
      </pc:sldChg>
      <pc:sldChg chg="addSp modSp mod">
        <pc:chgData name="cefepahannah@CEFofPhiladelphiacounty.onmicrosoft.com" userId="0d7ccdab-feff-4ab1-bc18-308e87b700b6" providerId="ADAL" clId="{7A678C73-6333-4B3A-91A8-82338CA1B530}" dt="2022-12-05T19:53:47.632" v="212" actId="20577"/>
        <pc:sldMkLst>
          <pc:docMk/>
          <pc:sldMk cId="956088373" sldId="455"/>
        </pc:sldMkLst>
        <pc:spChg chg="add mod">
          <ac:chgData name="cefepahannah@CEFofPhiladelphiacounty.onmicrosoft.com" userId="0d7ccdab-feff-4ab1-bc18-308e87b700b6" providerId="ADAL" clId="{7A678C73-6333-4B3A-91A8-82338CA1B530}" dt="2022-12-05T19:53:47.632" v="212" actId="20577"/>
          <ac:spMkLst>
            <pc:docMk/>
            <pc:sldMk cId="956088373" sldId="455"/>
            <ac:spMk id="3" creationId="{18C91AD0-FA75-90EC-1144-9A28E48A100B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956088373" sldId="455"/>
            <ac:picMk id="2" creationId="{00000000-0000-0000-0000-000000000000}"/>
          </ac:picMkLst>
        </pc:picChg>
      </pc:sldChg>
      <pc:sldChg chg="delSp modSp del delDesignElem">
        <pc:chgData name="cefepahannah@CEFofPhiladelphiacounty.onmicrosoft.com" userId="0d7ccdab-feff-4ab1-bc18-308e87b700b6" providerId="ADAL" clId="{7A678C73-6333-4B3A-91A8-82338CA1B530}" dt="2022-12-02T17:38:30.432" v="56" actId="47"/>
        <pc:sldMkLst>
          <pc:docMk/>
          <pc:sldMk cId="339496961" sldId="456"/>
        </pc:sld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39496961" sldId="456"/>
            <ac:spMk id="2" creationId="{19D652A5-32B2-D405-23F6-C5C30AF0F2C9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39496961" sldId="456"/>
            <ac:spMk id="1037" creationId="{2EEE8F11-3582-44B7-9869-F2D26D7DD9D4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39496961" sldId="456"/>
            <ac:spMk id="1039" creationId="{2141F1CC-6A53-4BCF-9127-AABB52E2497E}"/>
          </ac:spMkLst>
        </pc:spChg>
        <pc:spChg chg="del 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k cId="339496961" sldId="456"/>
            <ac:spMk id="1041" creationId="{561B2B49-7142-4CA8-A929-4671548E6A5A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39496961" sldId="456"/>
            <ac:picMk id="1026" creationId="{91EA8E86-839C-1A8A-888B-3D2ECAB2D9F3}"/>
          </ac:picMkLst>
        </pc:pic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39496961" sldId="456"/>
            <ac:picMk id="1030" creationId="{595AA105-E6A6-9D72-654B-9637FEC9C158}"/>
          </ac:picMkLst>
        </pc:picChg>
        <pc:picChg chg="mod">
          <ac:chgData name="cefepahannah@CEFofPhiladelphiacounty.onmicrosoft.com" userId="0d7ccdab-feff-4ab1-bc18-308e87b700b6" providerId="ADAL" clId="{7A678C73-6333-4B3A-91A8-82338CA1B530}" dt="2022-12-02T17:26:13.798" v="8"/>
          <ac:picMkLst>
            <pc:docMk/>
            <pc:sldMk cId="339496961" sldId="456"/>
            <ac:picMk id="1032" creationId="{49ECC590-110C-B4DC-222D-45D8C94F909C}"/>
          </ac:picMkLst>
        </pc:picChg>
      </pc:sldChg>
      <pc:sldChg chg="add ord">
        <pc:chgData name="cefepahannah@CEFofPhiladelphiacounty.onmicrosoft.com" userId="0d7ccdab-feff-4ab1-bc18-308e87b700b6" providerId="ADAL" clId="{7A678C73-6333-4B3A-91A8-82338CA1B530}" dt="2022-12-02T17:36:35.517" v="25"/>
        <pc:sldMkLst>
          <pc:docMk/>
          <pc:sldMk cId="1515647273" sldId="457"/>
        </pc:sldMkLst>
      </pc:sldChg>
      <pc:sldChg chg="add ord">
        <pc:chgData name="cefepahannah@CEFofPhiladelphiacounty.onmicrosoft.com" userId="0d7ccdab-feff-4ab1-bc18-308e87b700b6" providerId="ADAL" clId="{7A678C73-6333-4B3A-91A8-82338CA1B530}" dt="2022-12-02T17:38:21.374" v="51"/>
        <pc:sldMkLst>
          <pc:docMk/>
          <pc:sldMk cId="1057952042" sldId="458"/>
        </pc:sldMkLst>
      </pc:sldChg>
      <pc:sldChg chg="add ord">
        <pc:chgData name="cefepahannah@CEFofPhiladelphiacounty.onmicrosoft.com" userId="0d7ccdab-feff-4ab1-bc18-308e87b700b6" providerId="ADAL" clId="{7A678C73-6333-4B3A-91A8-82338CA1B530}" dt="2022-12-02T17:38:27.742" v="54"/>
        <pc:sldMkLst>
          <pc:docMk/>
          <pc:sldMk cId="4137739197" sldId="459"/>
        </pc:sldMkLst>
      </pc:sldChg>
      <pc:sldChg chg="addSp modSp mod">
        <pc:chgData name="cefepahannah@CEFofPhiladelphiacounty.onmicrosoft.com" userId="0d7ccdab-feff-4ab1-bc18-308e87b700b6" providerId="ADAL" clId="{7A678C73-6333-4B3A-91A8-82338CA1B530}" dt="2022-12-05T19:57:20.366" v="271" actId="20577"/>
        <pc:sldMkLst>
          <pc:docMk/>
          <pc:sldMk cId="1662814254" sldId="460"/>
        </pc:sldMkLst>
        <pc:spChg chg="add mod">
          <ac:chgData name="cefepahannah@CEFofPhiladelphiacounty.onmicrosoft.com" userId="0d7ccdab-feff-4ab1-bc18-308e87b700b6" providerId="ADAL" clId="{7A678C73-6333-4B3A-91A8-82338CA1B530}" dt="2022-12-05T19:57:20.366" v="271" actId="20577"/>
          <ac:spMkLst>
            <pc:docMk/>
            <pc:sldMk cId="1662814254" sldId="460"/>
            <ac:spMk id="2" creationId="{15E93C66-6274-F0DA-BA07-4D0411DF061E}"/>
          </ac:spMkLst>
        </pc:spChg>
      </pc:sldChg>
      <pc:sldChg chg="addSp modSp new modAnim">
        <pc:chgData name="cefepahannah@CEFofPhiladelphiacounty.onmicrosoft.com" userId="0d7ccdab-feff-4ab1-bc18-308e87b700b6" providerId="ADAL" clId="{7A678C73-6333-4B3A-91A8-82338CA1B530}" dt="2022-12-03T03:04:03.713" v="124"/>
        <pc:sldMkLst>
          <pc:docMk/>
          <pc:sldMk cId="80546179" sldId="461"/>
        </pc:sldMkLst>
        <pc:picChg chg="add mod">
          <ac:chgData name="cefepahannah@CEFofPhiladelphiacounty.onmicrosoft.com" userId="0d7ccdab-feff-4ab1-bc18-308e87b700b6" providerId="ADAL" clId="{7A678C73-6333-4B3A-91A8-82338CA1B530}" dt="2022-12-03T03:04:03.713" v="124"/>
          <ac:picMkLst>
            <pc:docMk/>
            <pc:sldMk cId="80546179" sldId="461"/>
            <ac:picMk id="2" creationId="{69C3F5EE-5F5A-D62B-12F1-20F925650A73}"/>
          </ac:picMkLst>
        </pc:picChg>
      </pc:sldChg>
      <pc:sldChg chg="addSp modSp add del mod">
        <pc:chgData name="cefepahannah@CEFofPhiladelphiacounty.onmicrosoft.com" userId="0d7ccdab-feff-4ab1-bc18-308e87b700b6" providerId="ADAL" clId="{7A678C73-6333-4B3A-91A8-82338CA1B530}" dt="2022-12-05T19:57:59.302" v="295" actId="47"/>
        <pc:sldMkLst>
          <pc:docMk/>
          <pc:sldMk cId="3271752705" sldId="462"/>
        </pc:sldMkLst>
        <pc:spChg chg="mod">
          <ac:chgData name="cefepahannah@CEFofPhiladelphiacounty.onmicrosoft.com" userId="0d7ccdab-feff-4ab1-bc18-308e87b700b6" providerId="ADAL" clId="{7A678C73-6333-4B3A-91A8-82338CA1B530}" dt="2022-12-05T15:39:58.392" v="144" actId="403"/>
          <ac:spMkLst>
            <pc:docMk/>
            <pc:sldMk cId="3271752705" sldId="462"/>
            <ac:spMk id="2" creationId="{00000000-0000-0000-0000-000000000000}"/>
          </ac:spMkLst>
        </pc:spChg>
        <pc:spChg chg="add mod ord">
          <ac:chgData name="cefepahannah@CEFofPhiladelphiacounty.onmicrosoft.com" userId="0d7ccdab-feff-4ab1-bc18-308e87b700b6" providerId="ADAL" clId="{7A678C73-6333-4B3A-91A8-82338CA1B530}" dt="2022-12-05T15:39:17.356" v="133" actId="167"/>
          <ac:spMkLst>
            <pc:docMk/>
            <pc:sldMk cId="3271752705" sldId="462"/>
            <ac:spMk id="3" creationId="{D77F6DB5-191E-B657-850F-E36759A10B07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5T15:39:56.453" v="143" actId="14100"/>
          <ac:spMkLst>
            <pc:docMk/>
            <pc:sldMk cId="3271752705" sldId="462"/>
            <ac:spMk id="6" creationId="{5A30CFE5-00B1-0CA2-7BDC-FA04211BAA84}"/>
          </ac:spMkLst>
        </pc:spChg>
        <pc:picChg chg="mod">
          <ac:chgData name="cefepahannah@CEFofPhiladelphiacounty.onmicrosoft.com" userId="0d7ccdab-feff-4ab1-bc18-308e87b700b6" providerId="ADAL" clId="{7A678C73-6333-4B3A-91A8-82338CA1B530}" dt="2022-12-05T15:39:52.234" v="142" actId="1076"/>
          <ac:picMkLst>
            <pc:docMk/>
            <pc:sldMk cId="3271752705" sldId="462"/>
            <ac:picMk id="4" creationId="{92A7E574-C65D-F957-7529-EFF1F125D790}"/>
          </ac:picMkLst>
        </pc:picChg>
      </pc:sldChg>
      <pc:sldChg chg="addSp modSp new modAnim">
        <pc:chgData name="cefepahannah@CEFofPhiladelphiacounty.onmicrosoft.com" userId="0d7ccdab-feff-4ab1-bc18-308e87b700b6" providerId="ADAL" clId="{7A678C73-6333-4B3A-91A8-82338CA1B530}" dt="2022-12-07T17:47:12.968" v="302"/>
        <pc:sldMkLst>
          <pc:docMk/>
          <pc:sldMk cId="3751954108" sldId="462"/>
        </pc:sldMkLst>
        <pc:picChg chg="add mod">
          <ac:chgData name="cefepahannah@CEFofPhiladelphiacounty.onmicrosoft.com" userId="0d7ccdab-feff-4ab1-bc18-308e87b700b6" providerId="ADAL" clId="{7A678C73-6333-4B3A-91A8-82338CA1B530}" dt="2022-12-07T17:47:12.968" v="302"/>
          <ac:picMkLst>
            <pc:docMk/>
            <pc:sldMk cId="3751954108" sldId="462"/>
            <ac:picMk id="2" creationId="{F7DF10B9-5235-4C17-8CDA-B1788F8E2F69}"/>
          </ac:picMkLst>
        </pc:picChg>
      </pc:sldChg>
      <pc:sldChg chg="add del">
        <pc:chgData name="cefepahannah@CEFofPhiladelphiacounty.onmicrosoft.com" userId="0d7ccdab-feff-4ab1-bc18-308e87b700b6" providerId="ADAL" clId="{7A678C73-6333-4B3A-91A8-82338CA1B530}" dt="2022-12-07T20:31:06.723" v="304" actId="47"/>
        <pc:sldMkLst>
          <pc:docMk/>
          <pc:sldMk cId="1928388757" sldId="463"/>
        </pc:sldMkLst>
      </pc:sldChg>
      <pc:sldMasterChg chg="modSp modSldLayout">
        <pc:chgData name="cefepahannah@CEFofPhiladelphiacounty.onmicrosoft.com" userId="0d7ccdab-feff-4ab1-bc18-308e87b700b6" providerId="ADAL" clId="{7A678C73-6333-4B3A-91A8-82338CA1B530}" dt="2022-12-02T17:26:13.798" v="8"/>
        <pc:sldMasterMkLst>
          <pc:docMk/>
          <pc:sldMasterMk cId="584930526" sldId="2147483648"/>
        </pc:sldMaster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584930526" sldId="2147483648"/>
            <ac:spMk id="2" creationId="{B3724DF7-0EEF-637B-25EF-CFAF09836473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584930526" sldId="2147483648"/>
            <ac:spMk id="3" creationId="{A26C1512-51C2-366C-BA8A-4D9E604DEA01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584930526" sldId="2147483648"/>
            <ac:spMk id="4" creationId="{1F5518F8-8499-4D93-76F7-0C22F05C0442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584930526" sldId="2147483648"/>
            <ac:spMk id="5" creationId="{C0AB9BC3-CF11-D05E-C085-1425FAE494D5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584930526" sldId="2147483648"/>
            <ac:spMk id="6" creationId="{7A058EA4-03EC-BE4E-5FA2-A3FEDA777013}"/>
          </ac:spMkLst>
        </pc:sp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584930526" sldId="2147483648"/>
            <pc:sldLayoutMk cId="1152751050" sldId="2147483649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1152751050" sldId="2147483649"/>
              <ac:spMk id="2" creationId="{5FDCC7E2-2793-070F-291B-80FE8DC80A23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1152751050" sldId="2147483649"/>
              <ac:spMk id="3" creationId="{B542A00F-7130-1330-A3CA-FF2A9A520796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584930526" sldId="2147483648"/>
            <pc:sldLayoutMk cId="3659043524" sldId="2147483651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659043524" sldId="2147483651"/>
              <ac:spMk id="2" creationId="{F3C0CB9B-D4F0-8F2D-784F-23FDC4C2FA4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659043524" sldId="2147483651"/>
              <ac:spMk id="3" creationId="{0EAFDCC4-CF9E-0711-6C0D-9B1760C12CF8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584930526" sldId="2147483648"/>
            <pc:sldLayoutMk cId="1961290040" sldId="2147483652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1961290040" sldId="2147483652"/>
              <ac:spMk id="3" creationId="{8B59FF7D-2F3E-5C11-58CB-6D7D52B919BD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1961290040" sldId="2147483652"/>
              <ac:spMk id="4" creationId="{AA48770D-040B-73C8-3A2A-7191312CF3A3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584930526" sldId="2147483648"/>
            <pc:sldLayoutMk cId="3710511168" sldId="2147483653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710511168" sldId="2147483653"/>
              <ac:spMk id="2" creationId="{A14A2E9E-0E7F-9626-56FC-767C25A1FD9A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710511168" sldId="2147483653"/>
              <ac:spMk id="3" creationId="{FFE0CFD5-52C0-405C-AEAD-52931C7BE807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710511168" sldId="2147483653"/>
              <ac:spMk id="4" creationId="{A1F5762E-BF01-A557-95B7-2AD30CD8ABF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710511168" sldId="2147483653"/>
              <ac:spMk id="5" creationId="{4E69E954-01BB-AEDB-E25A-8A4B23B99899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710511168" sldId="2147483653"/>
              <ac:spMk id="6" creationId="{0F88B186-9D10-75BE-5D59-A274A6A56EB1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584930526" sldId="2147483648"/>
            <pc:sldLayoutMk cId="2886375964" sldId="2147483656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2886375964" sldId="2147483656"/>
              <ac:spMk id="2" creationId="{FAA2032D-0A04-4982-6702-237B1B9BC08E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2886375964" sldId="2147483656"/>
              <ac:spMk id="3" creationId="{FBB4A670-2BFB-EC65-7A0C-3220E8AB7023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2886375964" sldId="2147483656"/>
              <ac:spMk id="4" creationId="{0D8A7E44-7BC7-8A01-E7FB-D5D3BC0490AC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584930526" sldId="2147483648"/>
            <pc:sldLayoutMk cId="624565133" sldId="2147483657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624565133" sldId="2147483657"/>
              <ac:spMk id="2" creationId="{4F43B19F-03D9-38D7-9ACB-0228920BD19C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624565133" sldId="2147483657"/>
              <ac:spMk id="3" creationId="{CCF113BA-A4CF-D0F5-F8DF-16273C90C93F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624565133" sldId="2147483657"/>
              <ac:spMk id="4" creationId="{3D9EB7A6-1B15-0887-7A14-4775E56B98D4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584930526" sldId="2147483648"/>
            <pc:sldLayoutMk cId="3860704122" sldId="2147483659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860704122" sldId="2147483659"/>
              <ac:spMk id="2" creationId="{16CA2A3E-AE70-FBCF-910D-57CE7069B8D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584930526" sldId="2147483648"/>
              <pc:sldLayoutMk cId="3860704122" sldId="2147483659"/>
              <ac:spMk id="3" creationId="{3BD812A8-B036-7EA3-4092-729DF706709E}"/>
            </ac:spMkLst>
          </pc:spChg>
        </pc:sldLayoutChg>
      </pc:sldMasterChg>
      <pc:sldMasterChg chg="modSp modSldLayout">
        <pc:chgData name="cefepahannah@CEFofPhiladelphiacounty.onmicrosoft.com" userId="0d7ccdab-feff-4ab1-bc18-308e87b700b6" providerId="ADAL" clId="{7A678C73-6333-4B3A-91A8-82338CA1B530}" dt="2022-12-02T17:26:13.798" v="8"/>
        <pc:sldMasterMkLst>
          <pc:docMk/>
          <pc:sldMasterMk cId="1591926876" sldId="2147483660"/>
        </pc:sldMaster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1591926876" sldId="2147483660"/>
            <ac:spMk id="1026" creationId="{C0FE8A5F-3456-FB1A-3377-5623E4AB8F1E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1591926876" sldId="2147483660"/>
            <ac:spMk id="1027" creationId="{A9D113D7-28D1-B068-64D9-5A433A52F036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1591926876" sldId="2147483660"/>
            <ac:spMk id="1028" creationId="{D535E88B-A524-635B-BA54-48422C11D0F1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1591926876" sldId="2147483660"/>
            <ac:spMk id="1029" creationId="{F380CD90-30AE-0983-5410-C24B54234FAE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1591926876" sldId="2147483660"/>
            <ac:spMk id="1030" creationId="{0096249A-9B6C-F87C-AAC0-9AD541059301}"/>
          </ac:spMkLst>
        </pc:sp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1591926876" sldId="2147483660"/>
            <pc:sldLayoutMk cId="268316020" sldId="2147483661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268316020" sldId="2147483661"/>
              <ac:spMk id="2" creationId="{4940D7FE-FDB6-C063-4D20-9E80CCC6A2BF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268316020" sldId="2147483661"/>
              <ac:spMk id="3" creationId="{5298AE4F-391A-B15E-ADED-FB792C95ADFC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1591926876" sldId="2147483660"/>
            <pc:sldLayoutMk cId="3412154936" sldId="2147483663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412154936" sldId="2147483663"/>
              <ac:spMk id="2" creationId="{48322A14-A74F-1D33-E3F1-243FC265D752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412154936" sldId="2147483663"/>
              <ac:spMk id="3" creationId="{60DBB7B6-C678-8B4B-3276-0F45360FAB6E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1591926876" sldId="2147483660"/>
            <pc:sldLayoutMk cId="2497668570" sldId="2147483664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2497668570" sldId="2147483664"/>
              <ac:spMk id="3" creationId="{41247770-4CA3-131C-0BB5-0D3F3C04BBF1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2497668570" sldId="2147483664"/>
              <ac:spMk id="4" creationId="{89F6356F-02CD-C62E-9047-6AC2C8FE4AA9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1591926876" sldId="2147483660"/>
            <pc:sldLayoutMk cId="3921566615" sldId="2147483665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921566615" sldId="2147483665"/>
              <ac:spMk id="2" creationId="{74E06AE2-6F75-96B2-3CDD-585971499841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921566615" sldId="2147483665"/>
              <ac:spMk id="3" creationId="{6C961C2D-38F9-0968-D1BE-30FA067CBCCF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921566615" sldId="2147483665"/>
              <ac:spMk id="4" creationId="{8956C5B6-CF4D-3EB0-8230-BC82F9638B9C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921566615" sldId="2147483665"/>
              <ac:spMk id="5" creationId="{DB2E21A9-E6E0-ADF8-29E6-71318CEF33F1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921566615" sldId="2147483665"/>
              <ac:spMk id="6" creationId="{6424795E-0807-9C40-7612-1B050CA119B6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1591926876" sldId="2147483660"/>
            <pc:sldLayoutMk cId="3098205734" sldId="2147483668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098205734" sldId="2147483668"/>
              <ac:spMk id="2" creationId="{F61F353C-562B-528C-F129-7829C37C3B0A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098205734" sldId="2147483668"/>
              <ac:spMk id="3" creationId="{5DD0A27B-613D-42AA-972E-75AAC297C402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3098205734" sldId="2147483668"/>
              <ac:spMk id="4" creationId="{56C2D41F-EBD9-C324-EBE5-8F1187279072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1591926876" sldId="2147483660"/>
            <pc:sldLayoutMk cId="447547900" sldId="2147483669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447547900" sldId="2147483669"/>
              <ac:spMk id="2" creationId="{2B3A2E77-B289-072E-4E84-BDEFB9D30EE6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447547900" sldId="2147483669"/>
              <ac:spMk id="3" creationId="{8604DB52-D3AA-F085-A9B9-1AF382F76F4E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447547900" sldId="2147483669"/>
              <ac:spMk id="4" creationId="{AA5880A6-D166-38C2-196B-3BD5CD5BC6E9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1591926876" sldId="2147483660"/>
            <pc:sldLayoutMk cId="1620086430" sldId="2147483671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1620086430" sldId="2147483671"/>
              <ac:spMk id="2" creationId="{1A6C9E24-44D4-A410-5F17-775DFBA197AC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1591926876" sldId="2147483660"/>
              <pc:sldLayoutMk cId="1620086430" sldId="2147483671"/>
              <ac:spMk id="3" creationId="{049C61AA-01E8-0B5F-33E3-2356745CFD20}"/>
            </ac:spMkLst>
          </pc:spChg>
        </pc:sldLayoutChg>
      </pc:sldMasterChg>
      <pc:sldMasterChg chg="modSp modSldLayout">
        <pc:chgData name="cefepahannah@CEFofPhiladelphiacounty.onmicrosoft.com" userId="0d7ccdab-feff-4ab1-bc18-308e87b700b6" providerId="ADAL" clId="{7A678C73-6333-4B3A-91A8-82338CA1B530}" dt="2022-12-02T17:26:13.798" v="8"/>
        <pc:sldMasterMkLst>
          <pc:docMk/>
          <pc:sldMasterMk cId="2232955176" sldId="2147483672"/>
        </pc:sldMaster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232955176" sldId="2147483672"/>
            <ac:spMk id="2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232955176" sldId="2147483672"/>
            <ac:spMk id="3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232955176" sldId="2147483672"/>
            <ac:spMk id="4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232955176" sldId="2147483672"/>
            <ac:spMk id="5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232955176" sldId="2147483672"/>
            <ac:spMk id="6" creationId="{00000000-0000-0000-0000-000000000000}"/>
          </ac:spMkLst>
        </pc:sp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232955176" sldId="2147483672"/>
            <pc:sldLayoutMk cId="947225848" sldId="2147483673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947225848" sldId="2147483673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947225848" sldId="2147483673"/>
              <ac:spMk id="3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232955176" sldId="2147483672"/>
            <pc:sldLayoutMk cId="3224106524" sldId="2147483675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3224106524" sldId="2147483675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3224106524" sldId="2147483675"/>
              <ac:spMk id="3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232955176" sldId="2147483672"/>
            <pc:sldLayoutMk cId="1342186886" sldId="2147483676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1342186886" sldId="2147483676"/>
              <ac:spMk id="3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1342186886" sldId="2147483676"/>
              <ac:spMk id="4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232955176" sldId="2147483672"/>
            <pc:sldLayoutMk cId="2225330917" sldId="2147483677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225330917" sldId="2147483677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225330917" sldId="2147483677"/>
              <ac:spMk id="3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225330917" sldId="2147483677"/>
              <ac:spMk id="4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225330917" sldId="2147483677"/>
              <ac:spMk id="5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225330917" sldId="2147483677"/>
              <ac:spMk id="6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232955176" sldId="2147483672"/>
            <pc:sldLayoutMk cId="815093495" sldId="2147483680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815093495" sldId="2147483680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815093495" sldId="2147483680"/>
              <ac:spMk id="3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815093495" sldId="2147483680"/>
              <ac:spMk id="4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232955176" sldId="2147483672"/>
            <pc:sldLayoutMk cId="2859033568" sldId="2147483681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859033568" sldId="2147483681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859033568" sldId="2147483681"/>
              <ac:spMk id="3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859033568" sldId="2147483681"/>
              <ac:spMk id="4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232955176" sldId="2147483672"/>
            <pc:sldLayoutMk cId="2513862203" sldId="2147483683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513862203" sldId="2147483683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232955176" sldId="2147483672"/>
              <pc:sldLayoutMk cId="2513862203" sldId="2147483683"/>
              <ac:spMk id="3" creationId="{00000000-0000-0000-0000-000000000000}"/>
            </ac:spMkLst>
          </pc:spChg>
        </pc:sldLayoutChg>
      </pc:sldMasterChg>
      <pc:sldMasterChg chg="modSp modSldLayout">
        <pc:chgData name="cefepahannah@CEFofPhiladelphiacounty.onmicrosoft.com" userId="0d7ccdab-feff-4ab1-bc18-308e87b700b6" providerId="ADAL" clId="{7A678C73-6333-4B3A-91A8-82338CA1B530}" dt="2022-12-02T17:26:13.798" v="8"/>
        <pc:sldMasterMkLst>
          <pc:docMk/>
          <pc:sldMasterMk cId="2406180720" sldId="2147483684"/>
        </pc:sldMasterMkLst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406180720" sldId="2147483684"/>
            <ac:spMk id="2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406180720" sldId="2147483684"/>
            <ac:spMk id="3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406180720" sldId="2147483684"/>
            <ac:spMk id="4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406180720" sldId="2147483684"/>
            <ac:spMk id="5" creationId="{00000000-0000-0000-0000-000000000000}"/>
          </ac:spMkLst>
        </pc:spChg>
        <pc:spChg chg="mod">
          <ac:chgData name="cefepahannah@CEFofPhiladelphiacounty.onmicrosoft.com" userId="0d7ccdab-feff-4ab1-bc18-308e87b700b6" providerId="ADAL" clId="{7A678C73-6333-4B3A-91A8-82338CA1B530}" dt="2022-12-02T17:26:13.798" v="8"/>
          <ac:spMkLst>
            <pc:docMk/>
            <pc:sldMasterMk cId="2406180720" sldId="2147483684"/>
            <ac:spMk id="6" creationId="{00000000-0000-0000-0000-000000000000}"/>
          </ac:spMkLst>
        </pc:sp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406180720" sldId="2147483684"/>
            <pc:sldLayoutMk cId="636360100" sldId="2147483685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636360100" sldId="2147483685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636360100" sldId="2147483685"/>
              <ac:spMk id="3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406180720" sldId="2147483684"/>
            <pc:sldLayoutMk cId="766866382" sldId="2147483687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766866382" sldId="2147483687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766866382" sldId="2147483687"/>
              <ac:spMk id="3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406180720" sldId="2147483684"/>
            <pc:sldLayoutMk cId="1298182609" sldId="2147483688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1298182609" sldId="2147483688"/>
              <ac:spMk id="3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1298182609" sldId="2147483688"/>
              <ac:spMk id="4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406180720" sldId="2147483684"/>
            <pc:sldLayoutMk cId="4154945149" sldId="2147483689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4154945149" sldId="2147483689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4154945149" sldId="2147483689"/>
              <ac:spMk id="3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4154945149" sldId="2147483689"/>
              <ac:spMk id="4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4154945149" sldId="2147483689"/>
              <ac:spMk id="5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4154945149" sldId="2147483689"/>
              <ac:spMk id="6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406180720" sldId="2147483684"/>
            <pc:sldLayoutMk cId="3982720116" sldId="2147483692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3982720116" sldId="2147483692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3982720116" sldId="2147483692"/>
              <ac:spMk id="3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3982720116" sldId="2147483692"/>
              <ac:spMk id="4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406180720" sldId="2147483684"/>
            <pc:sldLayoutMk cId="3196760117" sldId="2147483693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3196760117" sldId="2147483693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3196760117" sldId="2147483693"/>
              <ac:spMk id="3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3196760117" sldId="2147483693"/>
              <ac:spMk id="4" creationId="{00000000-0000-0000-0000-000000000000}"/>
            </ac:spMkLst>
          </pc:spChg>
        </pc:sldLayoutChg>
        <pc:sldLayoutChg chg="modSp">
          <pc:chgData name="cefepahannah@CEFofPhiladelphiacounty.onmicrosoft.com" userId="0d7ccdab-feff-4ab1-bc18-308e87b700b6" providerId="ADAL" clId="{7A678C73-6333-4B3A-91A8-82338CA1B530}" dt="2022-12-02T17:26:13.798" v="8"/>
          <pc:sldLayoutMkLst>
            <pc:docMk/>
            <pc:sldMasterMk cId="2406180720" sldId="2147483684"/>
            <pc:sldLayoutMk cId="985334459" sldId="2147483695"/>
          </pc:sldLayoutMkLst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985334459" sldId="2147483695"/>
              <ac:spMk id="2" creationId="{00000000-0000-0000-0000-000000000000}"/>
            </ac:spMkLst>
          </pc:spChg>
          <pc:spChg chg="mod">
            <ac:chgData name="cefepahannah@CEFofPhiladelphiacounty.onmicrosoft.com" userId="0d7ccdab-feff-4ab1-bc18-308e87b700b6" providerId="ADAL" clId="{7A678C73-6333-4B3A-91A8-82338CA1B530}" dt="2022-12-02T17:26:13.798" v="8"/>
            <ac:spMkLst>
              <pc:docMk/>
              <pc:sldMasterMk cId="2406180720" sldId="2147483684"/>
              <pc:sldLayoutMk cId="985334459" sldId="2147483695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D747C-015E-4E80-8E86-DF596D6E0F9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DA8F3-3DB8-4E20-A0F0-419626E7B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“We Wish You a Merry Christmas!”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F854-F9D9-45D4-931D-382F5BEA66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Song: "Jingle Bells"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F854-F9D9-45D4-931D-382F5BEA66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63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2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0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4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0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8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3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0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9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3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EC3FC-3D8E-4820-8863-8ED7A33BD85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5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9" Type="http://schemas.microsoft.com/office/2007/relationships/hdphoto" Target="../media/hdphoto22.wdp"/><Relationship Id="rId21" Type="http://schemas.microsoft.com/office/2007/relationships/hdphoto" Target="../media/hdphoto13.wdp"/><Relationship Id="rId34" Type="http://schemas.openxmlformats.org/officeDocument/2006/relationships/image" Target="../media/image50.png"/><Relationship Id="rId42" Type="http://schemas.openxmlformats.org/officeDocument/2006/relationships/image" Target="../media/image54.png"/><Relationship Id="rId47" Type="http://schemas.microsoft.com/office/2007/relationships/hdphoto" Target="../media/hdphoto26.wdp"/><Relationship Id="rId7" Type="http://schemas.microsoft.com/office/2007/relationships/hdphoto" Target="../media/hdphoto6.wdp"/><Relationship Id="rId2" Type="http://schemas.openxmlformats.org/officeDocument/2006/relationships/image" Target="../media/image34.png"/><Relationship Id="rId16" Type="http://schemas.openxmlformats.org/officeDocument/2006/relationships/image" Target="../media/image41.png"/><Relationship Id="rId29" Type="http://schemas.microsoft.com/office/2007/relationships/hdphoto" Target="../media/hdphoto17.wdp"/><Relationship Id="rId11" Type="http://schemas.microsoft.com/office/2007/relationships/hdphoto" Target="../media/hdphoto8.wdp"/><Relationship Id="rId24" Type="http://schemas.openxmlformats.org/officeDocument/2006/relationships/image" Target="../media/image45.png"/><Relationship Id="rId32" Type="http://schemas.openxmlformats.org/officeDocument/2006/relationships/image" Target="../media/image49.png"/><Relationship Id="rId37" Type="http://schemas.microsoft.com/office/2007/relationships/hdphoto" Target="../media/hdphoto21.wdp"/><Relationship Id="rId40" Type="http://schemas.openxmlformats.org/officeDocument/2006/relationships/image" Target="../media/image53.png"/><Relationship Id="rId45" Type="http://schemas.microsoft.com/office/2007/relationships/hdphoto" Target="../media/hdphoto25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image" Target="../media/image47.png"/><Relationship Id="rId36" Type="http://schemas.openxmlformats.org/officeDocument/2006/relationships/image" Target="../media/image51.png"/><Relationship Id="rId49" Type="http://schemas.microsoft.com/office/2007/relationships/hdphoto" Target="../media/hdphoto27.wdp"/><Relationship Id="rId10" Type="http://schemas.openxmlformats.org/officeDocument/2006/relationships/image" Target="../media/image38.png"/><Relationship Id="rId19" Type="http://schemas.microsoft.com/office/2007/relationships/hdphoto" Target="../media/hdphoto12.wdp"/><Relationship Id="rId31" Type="http://schemas.microsoft.com/office/2007/relationships/hdphoto" Target="../media/hdphoto18.wdp"/><Relationship Id="rId44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microsoft.com/office/2007/relationships/hdphoto" Target="../media/hdphoto7.wdp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microsoft.com/office/2007/relationships/hdphoto" Target="../media/hdphoto16.wdp"/><Relationship Id="rId30" Type="http://schemas.openxmlformats.org/officeDocument/2006/relationships/image" Target="../media/image48.png"/><Relationship Id="rId35" Type="http://schemas.microsoft.com/office/2007/relationships/hdphoto" Target="../media/hdphoto20.wdp"/><Relationship Id="rId43" Type="http://schemas.microsoft.com/office/2007/relationships/hdphoto" Target="../media/hdphoto24.wdp"/><Relationship Id="rId48" Type="http://schemas.openxmlformats.org/officeDocument/2006/relationships/image" Target="../media/image57.png"/><Relationship Id="rId8" Type="http://schemas.openxmlformats.org/officeDocument/2006/relationships/image" Target="../media/image37.png"/><Relationship Id="rId3" Type="http://schemas.microsoft.com/office/2007/relationships/hdphoto" Target="../media/hdphoto4.wdp"/><Relationship Id="rId12" Type="http://schemas.openxmlformats.org/officeDocument/2006/relationships/image" Target="../media/image39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33" Type="http://schemas.microsoft.com/office/2007/relationships/hdphoto" Target="../media/hdphoto19.wdp"/><Relationship Id="rId38" Type="http://schemas.openxmlformats.org/officeDocument/2006/relationships/image" Target="../media/image52.png"/><Relationship Id="rId46" Type="http://schemas.openxmlformats.org/officeDocument/2006/relationships/image" Target="../media/image56.png"/><Relationship Id="rId20" Type="http://schemas.openxmlformats.org/officeDocument/2006/relationships/image" Target="../media/image43.png"/><Relationship Id="rId41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T (2)">
            <a:hlinkClick r:id="" action="ppaction://media"/>
            <a:extLst>
              <a:ext uri="{FF2B5EF4-FFF2-40B4-BE49-F238E27FC236}">
                <a16:creationId xmlns:a16="http://schemas.microsoft.com/office/drawing/2014/main" id="{A58762BA-C4C8-FA44-A244-29E612FB3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ADDC3-92E3-9D01-956C-03BA9071ED6A}"/>
              </a:ext>
            </a:extLst>
          </p:cNvPr>
          <p:cNvSpPr txBox="1"/>
          <p:nvPr/>
        </p:nvSpPr>
        <p:spPr>
          <a:xfrm>
            <a:off x="6232358" y="63484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 #</a:t>
            </a:r>
            <a:r>
              <a:rPr lang="en-US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016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T4wV6rMarKF6rg13pNvxmg2r8Soik52aNZDMrj2nOVt3x1bpt0KsTmyvz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-6096"/>
            <a:ext cx="7605286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5342" y="1383794"/>
            <a:ext cx="4343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0">
                <a:solidFill>
                  <a:prstClr val="white"/>
                </a:solidFill>
                <a:latin typeface="Calibri" panose="020F0502020204030204"/>
              </a:rPr>
              <a:t>SIN</a:t>
            </a:r>
          </a:p>
        </p:txBody>
      </p:sp>
    </p:spTree>
    <p:extLst>
      <p:ext uri="{BB962C8B-B14F-4D97-AF65-F5344CB8AC3E}">
        <p14:creationId xmlns:p14="http://schemas.microsoft.com/office/powerpoint/2010/main" val="29421191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T4wV6rMarKF6rg13pNvxmg2r8Soik52aNZDMrj2nOVt3x1bpt0KsTmyvz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6096"/>
            <a:ext cx="7605286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8881" y="1934045"/>
            <a:ext cx="52737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prstClr val="white"/>
                </a:solidFill>
                <a:latin typeface="Calibri" panose="020F0502020204030204"/>
              </a:rPr>
              <a:t>“…The Scripture hath concluded all under sin….”</a:t>
            </a:r>
            <a:endParaRPr lang="en-US" sz="3600" i="1">
              <a:solidFill>
                <a:prstClr val="white"/>
              </a:solidFill>
              <a:latin typeface="Calibri" panose="020F0502020204030204"/>
            </a:endParaRPr>
          </a:p>
          <a:p>
            <a:pPr algn="ctr">
              <a:defRPr/>
            </a:pPr>
            <a:endParaRPr lang="en-US" sz="800" i="1">
              <a:solidFill>
                <a:prstClr val="white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3600">
                <a:solidFill>
                  <a:prstClr val="white"/>
                </a:solidFill>
                <a:latin typeface="Calibri" panose="020F0502020204030204"/>
              </a:rPr>
              <a:t>Galatians 3:22</a:t>
            </a:r>
          </a:p>
        </p:txBody>
      </p:sp>
    </p:spTree>
    <p:extLst>
      <p:ext uri="{BB962C8B-B14F-4D97-AF65-F5344CB8AC3E}">
        <p14:creationId xmlns:p14="http://schemas.microsoft.com/office/powerpoint/2010/main" val="63013916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968" y="399694"/>
            <a:ext cx="9006840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5400">
                <a:solidFill>
                  <a:srgbClr val="FFFFFF"/>
                </a:solidFill>
              </a:rPr>
              <a:t>“…Christ died for our sins…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5400">
                <a:solidFill>
                  <a:srgbClr val="FFFFFF"/>
                </a:solidFill>
              </a:rPr>
              <a:t>He was buried, and…He rose again the third day….”</a:t>
            </a:r>
            <a:endParaRPr lang="en-US" sz="5400" i="1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400" i="1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5400">
                <a:solidFill>
                  <a:srgbClr val="FFFFFF"/>
                </a:solidFill>
              </a:rPr>
              <a:t>1 Corinthians 15:3-4</a:t>
            </a:r>
          </a:p>
        </p:txBody>
      </p:sp>
      <p:pic>
        <p:nvPicPr>
          <p:cNvPr id="3" name="Picture 2" descr="Untitled">
            <a:extLst>
              <a:ext uri="{FF2B5EF4-FFF2-40B4-BE49-F238E27FC236}">
                <a16:creationId xmlns:a16="http://schemas.microsoft.com/office/drawing/2014/main" id="{FBD0EC5A-3BBF-3409-D721-CDF0017F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1667" l="3929" r="96786">
                        <a14:foregroundMark x1="36429" y1="5556" x2="36429" y2="5556"/>
                        <a14:foregroundMark x1="30357" y1="17778" x2="30357" y2="17778"/>
                        <a14:foregroundMark x1="45714" y1="17222" x2="45714" y2="17222"/>
                        <a14:foregroundMark x1="31786" y1="17222" x2="31786" y2="17222"/>
                        <a14:foregroundMark x1="68571" y1="28889" x2="68571" y2="28889"/>
                        <a14:foregroundMark x1="73571" y1="25556" x2="73571" y2="25556"/>
                        <a14:foregroundMark x1="79286" y1="26111" x2="79286" y2="26111"/>
                        <a14:foregroundMark x1="85714" y1="29444" x2="85714" y2="29444"/>
                        <a14:foregroundMark x1="89643" y1="36111" x2="89643" y2="36111"/>
                        <a14:foregroundMark x1="95714" y1="41667" x2="95714" y2="41667"/>
                        <a14:foregroundMark x1="96429" y1="51111" x2="96429" y2="51111"/>
                        <a14:foregroundMark x1="96786" y1="62778" x2="96786" y2="62778"/>
                        <a14:foregroundMark x1="93571" y1="68333" x2="93571" y2="68333"/>
                        <a14:foregroundMark x1="83214" y1="89444" x2="83214" y2="89444"/>
                        <a14:foregroundMark x1="40714" y1="92222" x2="40714" y2="92222"/>
                        <a14:foregroundMark x1="3929" y1="86111" x2="3929" y2="8611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6252" y="3687447"/>
            <a:ext cx="5076925" cy="32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4966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/>
          <a:stretch/>
        </p:blipFill>
        <p:spPr>
          <a:xfrm>
            <a:off x="1965959" y="0"/>
            <a:ext cx="5130660" cy="7269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D57C1F-F6EE-8A60-38EE-1283DC26FF1F}"/>
              </a:ext>
            </a:extLst>
          </p:cNvPr>
          <p:cNvSpPr txBox="1"/>
          <p:nvPr/>
        </p:nvSpPr>
        <p:spPr>
          <a:xfrm>
            <a:off x="6256421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 #</a:t>
            </a:r>
            <a:r>
              <a:rPr lang="en-US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4/5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841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"/>
          <a:stretch/>
        </p:blipFill>
        <p:spPr>
          <a:xfrm>
            <a:off x="2078715" y="0"/>
            <a:ext cx="492216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BBE105-79FE-6200-BBF5-60CAC4E03FDA}"/>
              </a:ext>
            </a:extLst>
          </p:cNvPr>
          <p:cNvSpPr txBox="1"/>
          <p:nvPr/>
        </p:nvSpPr>
        <p:spPr>
          <a:xfrm>
            <a:off x="6256421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 #6/7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904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1307BD-943A-39C0-F6DA-8E22F470A835}"/>
              </a:ext>
            </a:extLst>
          </p:cNvPr>
          <p:cNvSpPr txBox="1"/>
          <p:nvPr/>
        </p:nvSpPr>
        <p:spPr>
          <a:xfrm>
            <a:off x="6256421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 #8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406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"/>
          <a:stretch/>
        </p:blipFill>
        <p:spPr>
          <a:xfrm>
            <a:off x="1560555" y="0"/>
            <a:ext cx="5846086" cy="8207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AAE0D-2E75-DB96-9312-77583A610CFF}"/>
              </a:ext>
            </a:extLst>
          </p:cNvPr>
          <p:cNvSpPr txBox="1"/>
          <p:nvPr/>
        </p:nvSpPr>
        <p:spPr>
          <a:xfrm>
            <a:off x="6256421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 #9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2715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ACF053F-EB17-C2E6-55E8-179A109F3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963" r="35250" b="8296"/>
          <a:stretch/>
        </p:blipFill>
        <p:spPr>
          <a:xfrm>
            <a:off x="1785620" y="0"/>
            <a:ext cx="5572760" cy="6858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8C450C-A14A-F9BA-3880-9992E4FF7B71}"/>
              </a:ext>
            </a:extLst>
          </p:cNvPr>
          <p:cNvSpPr txBox="1"/>
          <p:nvPr/>
        </p:nvSpPr>
        <p:spPr>
          <a:xfrm>
            <a:off x="6256421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#2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8886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9AACC7-B2C5-729C-EFF5-EB462FF7A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0" t="22851" r="32959"/>
          <a:stretch/>
        </p:blipFill>
        <p:spPr>
          <a:xfrm>
            <a:off x="1306285" y="-18921"/>
            <a:ext cx="5840964" cy="68958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93C66-6274-F0DA-BA07-4D0411DF061E}"/>
              </a:ext>
            </a:extLst>
          </p:cNvPr>
          <p:cNvSpPr txBox="1"/>
          <p:nvPr/>
        </p:nvSpPr>
        <p:spPr>
          <a:xfrm>
            <a:off x="6256421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#3 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81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17381D-642A-7743-D39F-4AD924320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3704" r="35250" b="7703"/>
          <a:stretch/>
        </p:blipFill>
        <p:spPr>
          <a:xfrm>
            <a:off x="1816951" y="0"/>
            <a:ext cx="55100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C537B3-C2E2-436F-0AFE-DD5E88C69B4D}"/>
              </a:ext>
            </a:extLst>
          </p:cNvPr>
          <p:cNvSpPr txBox="1"/>
          <p:nvPr/>
        </p:nvSpPr>
        <p:spPr>
          <a:xfrm>
            <a:off x="6256421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Page#4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947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B0133D2-FF41-D6C2-6E99-411E4F3E9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7" t="22074" r="35083" b="10223"/>
          <a:stretch/>
        </p:blipFill>
        <p:spPr>
          <a:xfrm>
            <a:off x="1735760" y="0"/>
            <a:ext cx="56724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1E5412-5DB7-9247-335F-517F7954B831}"/>
              </a:ext>
            </a:extLst>
          </p:cNvPr>
          <p:cNvSpPr txBox="1"/>
          <p:nvPr/>
        </p:nvSpPr>
        <p:spPr>
          <a:xfrm>
            <a:off x="6296526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Page#5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767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A7E574-C65D-F957-7529-EFF1F125D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4" r="-1" b="30471"/>
          <a:stretch/>
        </p:blipFill>
        <p:spPr>
          <a:xfrm>
            <a:off x="0" y="590526"/>
            <a:ext cx="9144000" cy="34073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30CFE5-00B1-0CA2-7BDC-FA04211BAA84}"/>
              </a:ext>
            </a:extLst>
          </p:cNvPr>
          <p:cNvSpPr/>
          <p:nvPr/>
        </p:nvSpPr>
        <p:spPr>
          <a:xfrm>
            <a:off x="0" y="4462444"/>
            <a:ext cx="9144000" cy="18730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563979"/>
            <a:ext cx="9144000" cy="1771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>
                <a:solidFill>
                  <a:schemeClr val="bg1"/>
                </a:solidFill>
              </a:rPr>
              <a:t>What will you give to Jesus?</a:t>
            </a:r>
          </a:p>
        </p:txBody>
      </p:sp>
    </p:spTree>
    <p:extLst>
      <p:ext uri="{BB962C8B-B14F-4D97-AF65-F5344CB8AC3E}">
        <p14:creationId xmlns:p14="http://schemas.microsoft.com/office/powerpoint/2010/main" val="239651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B0133D2-FF41-D6C2-6E99-411E4F3E9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7" t="22074" r="35083" b="10223"/>
          <a:stretch/>
        </p:blipFill>
        <p:spPr>
          <a:xfrm>
            <a:off x="1735760" y="0"/>
            <a:ext cx="56724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8899B7-C35F-7089-B6DE-774237803596}"/>
              </a:ext>
            </a:extLst>
          </p:cNvPr>
          <p:cNvSpPr txBox="1"/>
          <p:nvPr/>
        </p:nvSpPr>
        <p:spPr>
          <a:xfrm>
            <a:off x="6296526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Page#5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854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A7E574-C65D-F957-7529-EFF1F125D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4" r="-1" b="30471"/>
          <a:stretch/>
        </p:blipFill>
        <p:spPr>
          <a:xfrm>
            <a:off x="0" y="590526"/>
            <a:ext cx="9144000" cy="34073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30CFE5-00B1-0CA2-7BDC-FA04211BAA84}"/>
              </a:ext>
            </a:extLst>
          </p:cNvPr>
          <p:cNvSpPr/>
          <p:nvPr/>
        </p:nvSpPr>
        <p:spPr>
          <a:xfrm>
            <a:off x="0" y="4462444"/>
            <a:ext cx="9144000" cy="18730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563979"/>
            <a:ext cx="9144000" cy="1771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>
                <a:solidFill>
                  <a:schemeClr val="bg1"/>
                </a:solidFill>
              </a:rPr>
              <a:t>What will you give to Jesus?</a:t>
            </a:r>
          </a:p>
        </p:txBody>
      </p:sp>
    </p:spTree>
    <p:extLst>
      <p:ext uri="{BB962C8B-B14F-4D97-AF65-F5344CB8AC3E}">
        <p14:creationId xmlns:p14="http://schemas.microsoft.com/office/powerpoint/2010/main" val="1515647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604 Hug Bible Images, Stock Photos &amp; Vectors | Shutterstock">
            <a:extLst>
              <a:ext uri="{FF2B5EF4-FFF2-40B4-BE49-F238E27FC236}">
                <a16:creationId xmlns:a16="http://schemas.microsoft.com/office/drawing/2014/main" id="{49ECC590-110C-B4DC-222D-45D8C94F9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r="32203" b="10202"/>
          <a:stretch/>
        </p:blipFill>
        <p:spPr bwMode="auto">
          <a:xfrm>
            <a:off x="2554676" y="2850749"/>
            <a:ext cx="2585924" cy="2504297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inging out the everyday hero in your child">
            <a:extLst>
              <a:ext uri="{FF2B5EF4-FFF2-40B4-BE49-F238E27FC236}">
                <a16:creationId xmlns:a16="http://schemas.microsoft.com/office/drawing/2014/main" id="{91EA8E86-839C-1A8A-888B-3D2ECAB2D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r="16047" b="-3"/>
          <a:stretch/>
        </p:blipFill>
        <p:spPr bwMode="auto">
          <a:xfrm>
            <a:off x="0" y="0"/>
            <a:ext cx="4177727" cy="3562134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Top 10 Bibles Just For Kids – Called To Mothering">
            <a:extLst>
              <a:ext uri="{FF2B5EF4-FFF2-40B4-BE49-F238E27FC236}">
                <a16:creationId xmlns:a16="http://schemas.microsoft.com/office/drawing/2014/main" id="{595AA105-E6A6-9D72-654B-9637FEC9C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20641" b="-1"/>
          <a:stretch/>
        </p:blipFill>
        <p:spPr bwMode="auto">
          <a:xfrm>
            <a:off x="0" y="4007251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652A5-32B2-D405-23F6-C5C30AF0F2C9}"/>
              </a:ext>
            </a:extLst>
          </p:cNvPr>
          <p:cNvSpPr txBox="1"/>
          <p:nvPr/>
        </p:nvSpPr>
        <p:spPr>
          <a:xfrm>
            <a:off x="4756486" y="1350719"/>
            <a:ext cx="4177727" cy="4780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5400"/>
              <a:t>“…Present your bodies a living sacrifice….”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sz="2400"/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5400"/>
              <a:t>Romans 12:1</a:t>
            </a:r>
          </a:p>
        </p:txBody>
      </p:sp>
    </p:spTree>
    <p:extLst>
      <p:ext uri="{BB962C8B-B14F-4D97-AF65-F5344CB8AC3E}">
        <p14:creationId xmlns:p14="http://schemas.microsoft.com/office/powerpoint/2010/main" val="413902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5371C8B-67F8-5453-028F-3ACF2CC48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8" t="21926" r="34667" b="10370"/>
          <a:stretch/>
        </p:blipFill>
        <p:spPr>
          <a:xfrm>
            <a:off x="1701072" y="0"/>
            <a:ext cx="574185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470467-03EA-3E0E-2702-673F22B077DF}"/>
              </a:ext>
            </a:extLst>
          </p:cNvPr>
          <p:cNvSpPr txBox="1"/>
          <p:nvPr/>
        </p:nvSpPr>
        <p:spPr>
          <a:xfrm>
            <a:off x="6296526" y="64166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Page#6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001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E2DC36-290C-34C7-8845-3D4DE6AD206D}"/>
              </a:ext>
            </a:extLst>
          </p:cNvPr>
          <p:cNvSpPr/>
          <p:nvPr/>
        </p:nvSpPr>
        <p:spPr>
          <a:xfrm>
            <a:off x="1847850" y="4629151"/>
            <a:ext cx="1181100" cy="268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33435-5758-9401-2C38-22E0549B77C1}"/>
              </a:ext>
            </a:extLst>
          </p:cNvPr>
          <p:cNvSpPr/>
          <p:nvPr/>
        </p:nvSpPr>
        <p:spPr>
          <a:xfrm>
            <a:off x="6101477" y="4619626"/>
            <a:ext cx="1181100" cy="268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ars Clip Art at Clker.com - vector clip art online, royalty free &amp; public  domain">
            <a:extLst>
              <a:ext uri="{FF2B5EF4-FFF2-40B4-BE49-F238E27FC236}">
                <a16:creationId xmlns:a16="http://schemas.microsoft.com/office/drawing/2014/main" id="{474EBCB9-8746-64E1-C8C3-B7004630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060827"/>
            <a:ext cx="5057775" cy="269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56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3DC8EC-9A0E-5AB6-7AF0-D25035885B1C}"/>
              </a:ext>
            </a:extLst>
          </p:cNvPr>
          <p:cNvSpPr/>
          <p:nvPr/>
        </p:nvSpPr>
        <p:spPr>
          <a:xfrm>
            <a:off x="1653867" y="4924426"/>
            <a:ext cx="1622733" cy="96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9B524B-C62E-E9E8-E476-6AB9F6C02734}"/>
              </a:ext>
            </a:extLst>
          </p:cNvPr>
          <p:cNvSpPr/>
          <p:nvPr/>
        </p:nvSpPr>
        <p:spPr>
          <a:xfrm>
            <a:off x="1653866" y="4762501"/>
            <a:ext cx="1184584" cy="163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D8A38-51F0-9571-A560-8A0F2CB2947A}"/>
              </a:ext>
            </a:extLst>
          </p:cNvPr>
          <p:cNvSpPr/>
          <p:nvPr/>
        </p:nvSpPr>
        <p:spPr>
          <a:xfrm>
            <a:off x="5900683" y="4857750"/>
            <a:ext cx="1775131" cy="163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3BDBF-D092-D346-7360-F262AB6DBAD6}"/>
              </a:ext>
            </a:extLst>
          </p:cNvPr>
          <p:cNvSpPr/>
          <p:nvPr/>
        </p:nvSpPr>
        <p:spPr>
          <a:xfrm>
            <a:off x="6661347" y="4709962"/>
            <a:ext cx="1318249" cy="499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ownload Svg Download Png - Open Hands Png Clipart, Transparent Png -  kindpng">
            <a:extLst>
              <a:ext uri="{FF2B5EF4-FFF2-40B4-BE49-F238E27FC236}">
                <a16:creationId xmlns:a16="http://schemas.microsoft.com/office/drawing/2014/main" id="{6F6468A8-394C-CEA6-1A93-63898288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95938" l="3808" r="92385">
                        <a14:foregroundMark x1="11623" y1="32500" x2="11623" y2="32500"/>
                        <a14:foregroundMark x1="14830" y1="5938" x2="14830" y2="5938"/>
                        <a14:foregroundMark x1="5411" y1="19688" x2="5411" y2="19688"/>
                        <a14:foregroundMark x1="4208" y1="38438" x2="4208" y2="38438"/>
                        <a14:foregroundMark x1="31663" y1="95938" x2="31062" y2="95000"/>
                        <a14:foregroundMark x1="89980" y1="20938" x2="89980" y2="20938"/>
                        <a14:foregroundMark x1="91784" y1="40625" x2="91784" y2="40625"/>
                        <a14:foregroundMark x1="92385" y1="20938" x2="92385" y2="20938"/>
                        <a14:foregroundMark x1="83367" y1="5000" x2="83367" y2="5000"/>
                        <a14:foregroundMark x1="14228" y1="4688" x2="14228" y2="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3" y="1190625"/>
            <a:ext cx="611945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83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59B8F8-BC93-D24C-D465-B6BF080815C0}"/>
              </a:ext>
            </a:extLst>
          </p:cNvPr>
          <p:cNvSpPr/>
          <p:nvPr/>
        </p:nvSpPr>
        <p:spPr>
          <a:xfrm>
            <a:off x="2210991" y="4800601"/>
            <a:ext cx="2075259" cy="87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FB35CF-24B0-6E85-B5DD-4D009699184D}"/>
              </a:ext>
            </a:extLst>
          </p:cNvPr>
          <p:cNvSpPr/>
          <p:nvPr/>
        </p:nvSpPr>
        <p:spPr>
          <a:xfrm>
            <a:off x="2210990" y="4714876"/>
            <a:ext cx="1656160" cy="87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DC52B-10C9-4CEA-6A90-F09FE0D3B211}"/>
              </a:ext>
            </a:extLst>
          </p:cNvPr>
          <p:cNvSpPr/>
          <p:nvPr/>
        </p:nvSpPr>
        <p:spPr>
          <a:xfrm>
            <a:off x="2210990" y="4613911"/>
            <a:ext cx="1541860" cy="87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FEA6D8-7C7D-A549-03B8-E5A00B9586E3}"/>
              </a:ext>
            </a:extLst>
          </p:cNvPr>
          <p:cNvSpPr/>
          <p:nvPr/>
        </p:nvSpPr>
        <p:spPr>
          <a:xfrm>
            <a:off x="2078228" y="4528186"/>
            <a:ext cx="1384109" cy="422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999A23-ED84-0E87-394C-58F3F54B7C93}"/>
              </a:ext>
            </a:extLst>
          </p:cNvPr>
          <p:cNvSpPr/>
          <p:nvPr/>
        </p:nvSpPr>
        <p:spPr>
          <a:xfrm>
            <a:off x="1173359" y="4001134"/>
            <a:ext cx="1465067" cy="1123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5D3C8F-0AFB-9D4C-D4D4-B4AABF82B5AC}"/>
              </a:ext>
            </a:extLst>
          </p:cNvPr>
          <p:cNvSpPr/>
          <p:nvPr/>
        </p:nvSpPr>
        <p:spPr>
          <a:xfrm>
            <a:off x="4857154" y="4714875"/>
            <a:ext cx="2066330" cy="173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147AF-27ED-DCBD-F15B-B93BBC38D4B5}"/>
              </a:ext>
            </a:extLst>
          </p:cNvPr>
          <p:cNvSpPr/>
          <p:nvPr/>
        </p:nvSpPr>
        <p:spPr>
          <a:xfrm>
            <a:off x="5267327" y="4528185"/>
            <a:ext cx="1656157" cy="26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4F2724-2A10-CC70-5D7A-A5F7E38CB6DB}"/>
              </a:ext>
            </a:extLst>
          </p:cNvPr>
          <p:cNvSpPr/>
          <p:nvPr/>
        </p:nvSpPr>
        <p:spPr>
          <a:xfrm>
            <a:off x="5766789" y="4334669"/>
            <a:ext cx="1804991" cy="856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608362-8173-4FFA-3187-1E72547A4120}"/>
              </a:ext>
            </a:extLst>
          </p:cNvPr>
          <p:cNvSpPr/>
          <p:nvPr/>
        </p:nvSpPr>
        <p:spPr>
          <a:xfrm>
            <a:off x="2579640" y="4321016"/>
            <a:ext cx="634448" cy="422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55E7E4A-AE22-D065-1EBE-DF2B5519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6" y="1160714"/>
            <a:ext cx="3367087" cy="47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7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banner, crowd&#10;&#10;Description automatically generated">
            <a:extLst>
              <a:ext uri="{FF2B5EF4-FFF2-40B4-BE49-F238E27FC236}">
                <a16:creationId xmlns:a16="http://schemas.microsoft.com/office/drawing/2014/main" id="{B17182F1-D945-32E2-F383-F3D65B262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83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d Heart clipart drawing free image download">
            <a:extLst>
              <a:ext uri="{FF2B5EF4-FFF2-40B4-BE49-F238E27FC236}">
                <a16:creationId xmlns:a16="http://schemas.microsoft.com/office/drawing/2014/main" id="{028D42C9-010F-80D4-84B3-625A02F7A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448992"/>
            <a:ext cx="6416675" cy="59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25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A7E574-C65D-F957-7529-EFF1F125D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4" r="-1" b="30471"/>
          <a:stretch/>
        </p:blipFill>
        <p:spPr>
          <a:xfrm>
            <a:off x="0" y="590526"/>
            <a:ext cx="9144000" cy="34073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30CFE5-00B1-0CA2-7BDC-FA04211BAA84}"/>
              </a:ext>
            </a:extLst>
          </p:cNvPr>
          <p:cNvSpPr/>
          <p:nvPr/>
        </p:nvSpPr>
        <p:spPr>
          <a:xfrm>
            <a:off x="0" y="4462444"/>
            <a:ext cx="9144000" cy="18730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563979"/>
            <a:ext cx="9144000" cy="1771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>
                <a:solidFill>
                  <a:schemeClr val="bg1"/>
                </a:solidFill>
              </a:rPr>
              <a:t>What will you give to Jesus?</a:t>
            </a:r>
          </a:p>
        </p:txBody>
      </p:sp>
    </p:spTree>
    <p:extLst>
      <p:ext uri="{BB962C8B-B14F-4D97-AF65-F5344CB8AC3E}">
        <p14:creationId xmlns:p14="http://schemas.microsoft.com/office/powerpoint/2010/main" val="1057952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604 Hug Bible Images, Stock Photos &amp; Vectors | Shutterstock">
            <a:extLst>
              <a:ext uri="{FF2B5EF4-FFF2-40B4-BE49-F238E27FC236}">
                <a16:creationId xmlns:a16="http://schemas.microsoft.com/office/drawing/2014/main" id="{49ECC590-110C-B4DC-222D-45D8C94F9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r="32203" b="10202"/>
          <a:stretch/>
        </p:blipFill>
        <p:spPr bwMode="auto">
          <a:xfrm>
            <a:off x="2554676" y="2850749"/>
            <a:ext cx="2585924" cy="2504297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inging out the everyday hero in your child">
            <a:extLst>
              <a:ext uri="{FF2B5EF4-FFF2-40B4-BE49-F238E27FC236}">
                <a16:creationId xmlns:a16="http://schemas.microsoft.com/office/drawing/2014/main" id="{91EA8E86-839C-1A8A-888B-3D2ECAB2D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r="16047" b="-3"/>
          <a:stretch/>
        </p:blipFill>
        <p:spPr bwMode="auto">
          <a:xfrm>
            <a:off x="0" y="0"/>
            <a:ext cx="4177727" cy="3562134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Top 10 Bibles Just For Kids – Called To Mothering">
            <a:extLst>
              <a:ext uri="{FF2B5EF4-FFF2-40B4-BE49-F238E27FC236}">
                <a16:creationId xmlns:a16="http://schemas.microsoft.com/office/drawing/2014/main" id="{595AA105-E6A6-9D72-654B-9637FEC9C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20641" b="-1"/>
          <a:stretch/>
        </p:blipFill>
        <p:spPr bwMode="auto">
          <a:xfrm>
            <a:off x="0" y="4007251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652A5-32B2-D405-23F6-C5C30AF0F2C9}"/>
              </a:ext>
            </a:extLst>
          </p:cNvPr>
          <p:cNvSpPr txBox="1"/>
          <p:nvPr/>
        </p:nvSpPr>
        <p:spPr>
          <a:xfrm>
            <a:off x="4756486" y="1350719"/>
            <a:ext cx="4177727" cy="4780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5400"/>
              <a:t>“…Present your bodies a living sacrifice….”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sz="2400"/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5400"/>
              <a:t>Romans 12:1</a:t>
            </a:r>
          </a:p>
        </p:txBody>
      </p:sp>
    </p:spTree>
    <p:extLst>
      <p:ext uri="{BB962C8B-B14F-4D97-AF65-F5344CB8AC3E}">
        <p14:creationId xmlns:p14="http://schemas.microsoft.com/office/powerpoint/2010/main" val="4137739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6,846 Black Child Praying Images, Stock Photos &amp; Vectors | Shutterstock">
            <a:extLst>
              <a:ext uri="{FF2B5EF4-FFF2-40B4-BE49-F238E27FC236}">
                <a16:creationId xmlns:a16="http://schemas.microsoft.com/office/drawing/2014/main" id="{B7A14607-7570-9482-DCD9-EE9057E9F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" r="7169" b="7024"/>
          <a:stretch/>
        </p:blipFill>
        <p:spPr bwMode="auto">
          <a:xfrm>
            <a:off x="0" y="1362833"/>
            <a:ext cx="4932947" cy="362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958323-FB8A-FF08-F044-C29E9321163A}"/>
              </a:ext>
            </a:extLst>
          </p:cNvPr>
          <p:cNvSpPr txBox="1"/>
          <p:nvPr/>
        </p:nvSpPr>
        <p:spPr>
          <a:xfrm>
            <a:off x="4932947" y="436881"/>
            <a:ext cx="4211054" cy="552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/>
              <a:t>“…The gift of God is eternal life through Jesus Christ our Lord.”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540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400"/>
              <a:t>Romans 6:23</a:t>
            </a:r>
          </a:p>
        </p:txBody>
      </p:sp>
    </p:spTree>
    <p:extLst>
      <p:ext uri="{BB962C8B-B14F-4D97-AF65-F5344CB8AC3E}">
        <p14:creationId xmlns:p14="http://schemas.microsoft.com/office/powerpoint/2010/main" val="2346552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Gift to You">
            <a:hlinkClick r:id="" action="ppaction://media"/>
            <a:extLst>
              <a:ext uri="{FF2B5EF4-FFF2-40B4-BE49-F238E27FC236}">
                <a16:creationId xmlns:a16="http://schemas.microsoft.com/office/drawing/2014/main" id="{F7DF10B9-5235-4C17-8CDA-B1788F8E2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9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604 Hug Bible Images, Stock Photos &amp; Vectors | Shutterstock">
            <a:extLst>
              <a:ext uri="{FF2B5EF4-FFF2-40B4-BE49-F238E27FC236}">
                <a16:creationId xmlns:a16="http://schemas.microsoft.com/office/drawing/2014/main" id="{49ECC590-110C-B4DC-222D-45D8C94F9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r="32640" b="10489"/>
          <a:stretch/>
        </p:blipFill>
        <p:spPr bwMode="auto">
          <a:xfrm>
            <a:off x="2063243" y="2759112"/>
            <a:ext cx="2536878" cy="2496277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inging out the everyday hero in your child">
            <a:extLst>
              <a:ext uri="{FF2B5EF4-FFF2-40B4-BE49-F238E27FC236}">
                <a16:creationId xmlns:a16="http://schemas.microsoft.com/office/drawing/2014/main" id="{91EA8E86-839C-1A8A-888B-3D2ECAB2D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r="16047" b="-3"/>
          <a:stretch/>
        </p:blipFill>
        <p:spPr bwMode="auto">
          <a:xfrm>
            <a:off x="-71918" y="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Top 10 Bibles Just For Kids – Called To Mothering">
            <a:extLst>
              <a:ext uri="{FF2B5EF4-FFF2-40B4-BE49-F238E27FC236}">
                <a16:creationId xmlns:a16="http://schemas.microsoft.com/office/drawing/2014/main" id="{595AA105-E6A6-9D72-654B-9637FEC9C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20641" b="-1"/>
          <a:stretch/>
        </p:blipFill>
        <p:spPr bwMode="auto">
          <a:xfrm>
            <a:off x="-123288" y="4007251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652A5-32B2-D405-23F6-C5C30AF0F2C9}"/>
              </a:ext>
            </a:extLst>
          </p:cNvPr>
          <p:cNvSpPr txBox="1"/>
          <p:nvPr/>
        </p:nvSpPr>
        <p:spPr>
          <a:xfrm>
            <a:off x="4624469" y="61642"/>
            <a:ext cx="4601725" cy="6971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/>
              <a:t>“</a:t>
            </a:r>
            <a:r>
              <a:rPr lang="en-US" sz="4200" u="sng"/>
              <a:t>I beseech you therefore, brethren, by the mercies of God, that ye present your bodies a living sacrifice</a:t>
            </a:r>
            <a:r>
              <a:rPr lang="en-US" sz="4200"/>
              <a:t>, holy, acceptable unto God, which is your reasonable service.”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/>
              <a:t>Romans 12:1</a:t>
            </a:r>
          </a:p>
        </p:txBody>
      </p:sp>
    </p:spTree>
    <p:extLst>
      <p:ext uri="{BB962C8B-B14F-4D97-AF65-F5344CB8AC3E}">
        <p14:creationId xmlns:p14="http://schemas.microsoft.com/office/powerpoint/2010/main" val="3942942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T">
            <a:hlinkClick r:id="" action="ppaction://media"/>
            <a:extLst>
              <a:ext uri="{FF2B5EF4-FFF2-40B4-BE49-F238E27FC236}">
                <a16:creationId xmlns:a16="http://schemas.microsoft.com/office/drawing/2014/main" id="{69C3F5EE-5F5A-D62B-12F1-20F925650A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4">
            <a:extLst>
              <a:ext uri="{FF2B5EF4-FFF2-40B4-BE49-F238E27FC236}">
                <a16:creationId xmlns:a16="http://schemas.microsoft.com/office/drawing/2014/main" id="{2132A237-A45F-0ADC-457F-D92F41FFD1E0}"/>
              </a:ext>
            </a:extLst>
          </p:cNvPr>
          <p:cNvGrpSpPr/>
          <p:nvPr/>
        </p:nvGrpSpPr>
        <p:grpSpPr>
          <a:xfrm>
            <a:off x="6720000" y="-133943"/>
            <a:ext cx="2206666" cy="2380026"/>
            <a:chOff x="6720000" y="-133943"/>
            <a:chExt cx="2206666" cy="2380026"/>
          </a:xfrm>
        </p:grpSpPr>
        <p:pic>
          <p:nvPicPr>
            <p:cNvPr id="13" name="Top 4" descr="Icon&#10;&#10;Description automatically generated">
              <a:extLst>
                <a:ext uri="{FF2B5EF4-FFF2-40B4-BE49-F238E27FC236}">
                  <a16:creationId xmlns:a16="http://schemas.microsoft.com/office/drawing/2014/main" id="{545685BD-3FE9-2B03-CD02-70D37BD46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350" b="94676" l="4167" r="65061">
                          <a14:foregroundMark x1="24262" y1="8912" x2="24262" y2="8912"/>
                          <a14:foregroundMark x1="46398" y1="7407" x2="46398" y2="7407"/>
                          <a14:foregroundMark x1="4167" y1="27025" x2="4167" y2="27025"/>
                          <a14:foregroundMark x1="65104" y1="27431" x2="65104" y2="27431"/>
                          <a14:foregroundMark x1="25651" y1="78125" x2="38802" y2="77199"/>
                          <a14:foregroundMark x1="38802" y1="77199" x2="50260" y2="77778"/>
                          <a14:foregroundMark x1="24175" y1="88773" x2="46832" y2="89641"/>
                          <a14:foregroundMark x1="28602" y1="94444" x2="38281" y2="94213"/>
                          <a14:foregroundMark x1="38281" y1="94213" x2="46311" y2="946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463"/>
            <a:stretch/>
          </p:blipFill>
          <p:spPr>
            <a:xfrm>
              <a:off x="6720000" y="-133943"/>
              <a:ext cx="2206666" cy="2380026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9CCFB3F-9044-D21A-5A00-996C2022600F}"/>
                </a:ext>
              </a:extLst>
            </p:cNvPr>
            <p:cNvSpPr/>
            <p:nvPr/>
          </p:nvSpPr>
          <p:spPr>
            <a:xfrm>
              <a:off x="7122321" y="842059"/>
              <a:ext cx="61106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00ADE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</a:t>
              </a:r>
              <a:endParaRPr lang="en-US" sz="5400" b="0" cap="none" spc="0">
                <a:ln w="0"/>
                <a:solidFill>
                  <a:srgbClr val="00ADE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E5883504-BB84-6DD2-EE71-4372B27F5B84}"/>
              </a:ext>
            </a:extLst>
          </p:cNvPr>
          <p:cNvGrpSpPr/>
          <p:nvPr/>
        </p:nvGrpSpPr>
        <p:grpSpPr>
          <a:xfrm>
            <a:off x="4538840" y="-88572"/>
            <a:ext cx="2274126" cy="2334654"/>
            <a:chOff x="4538840" y="-88572"/>
            <a:chExt cx="2274126" cy="2334654"/>
          </a:xfrm>
        </p:grpSpPr>
        <p:pic>
          <p:nvPicPr>
            <p:cNvPr id="24" name="Top 3" descr="Icon&#10;&#10;Description automatically generated">
              <a:extLst>
                <a:ext uri="{FF2B5EF4-FFF2-40B4-BE49-F238E27FC236}">
                  <a16:creationId xmlns:a16="http://schemas.microsoft.com/office/drawing/2014/main" id="{D3C6309C-309A-23C3-17C9-BF7AFE616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350" b="94271" l="3950" r="89974">
                          <a14:foregroundMark x1="43229" y1="9606" x2="43229" y2="9606"/>
                          <a14:foregroundMark x1="45660" y1="8738" x2="45660" y2="8738"/>
                          <a14:foregroundMark x1="46311" y1="7523" x2="46311" y2="7523"/>
                          <a14:foregroundMark x1="6858" y1="23553" x2="11589" y2="41840"/>
                          <a14:foregroundMark x1="3993" y1="30498" x2="3993" y2="30498"/>
                          <a14:foregroundMark x1="21962" y1="90104" x2="54470" y2="94271"/>
                          <a14:foregroundMark x1="54470" y1="94271" x2="55642" y2="94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944"/>
            <a:stretch/>
          </p:blipFill>
          <p:spPr>
            <a:xfrm>
              <a:off x="4538840" y="-88572"/>
              <a:ext cx="2274126" cy="2334654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20D5877-1A08-D7B0-9B44-A19684ADA759}"/>
                </a:ext>
              </a:extLst>
            </p:cNvPr>
            <p:cNvSpPr/>
            <p:nvPr/>
          </p:nvSpPr>
          <p:spPr>
            <a:xfrm>
              <a:off x="4928854" y="871823"/>
              <a:ext cx="5613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EBCC5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</a:t>
              </a:r>
              <a:endParaRPr lang="en-US" sz="5400" b="0" cap="none" spc="0">
                <a:ln w="0"/>
                <a:solidFill>
                  <a:srgbClr val="EBCC5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8" name="Group 2">
            <a:extLst>
              <a:ext uri="{FF2B5EF4-FFF2-40B4-BE49-F238E27FC236}">
                <a16:creationId xmlns:a16="http://schemas.microsoft.com/office/drawing/2014/main" id="{7EAA551E-4195-179E-4D03-4BF61B84C083}"/>
              </a:ext>
            </a:extLst>
          </p:cNvPr>
          <p:cNvGrpSpPr/>
          <p:nvPr/>
        </p:nvGrpSpPr>
        <p:grpSpPr>
          <a:xfrm>
            <a:off x="2371374" y="-133943"/>
            <a:ext cx="2312447" cy="2380027"/>
            <a:chOff x="2371374" y="-133943"/>
            <a:chExt cx="2312447" cy="2380027"/>
          </a:xfrm>
        </p:grpSpPr>
        <p:pic>
          <p:nvPicPr>
            <p:cNvPr id="7" name="Top 2" descr="Icon&#10;&#10;Description automatically generated">
              <a:extLst>
                <a:ext uri="{FF2B5EF4-FFF2-40B4-BE49-F238E27FC236}">
                  <a16:creationId xmlns:a16="http://schemas.microsoft.com/office/drawing/2014/main" id="{7318DECA-D96F-DD9E-6061-31710F527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76" b="96644" l="3516" r="89974">
                          <a14:foregroundMark x1="23220" y1="9491" x2="23220" y2="9491"/>
                          <a14:foregroundMark x1="46007" y1="7176" x2="46007" y2="7176"/>
                          <a14:foregroundMark x1="7335" y1="23843" x2="7335" y2="23843"/>
                          <a14:foregroundMark x1="3602" y1="26910" x2="3602" y2="26910"/>
                          <a14:foregroundMark x1="17405" y1="91262" x2="46224" y2="91435"/>
                          <a14:foregroundMark x1="46224" y1="91435" x2="46311" y2="91377"/>
                          <a14:foregroundMark x1="30165" y1="96065" x2="41580" y2="96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130"/>
            <a:stretch/>
          </p:blipFill>
          <p:spPr>
            <a:xfrm>
              <a:off x="2371374" y="-133943"/>
              <a:ext cx="2312447" cy="2380027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5B4C38E-67A0-4F7B-1F7D-28B159AC524E}"/>
                </a:ext>
              </a:extLst>
            </p:cNvPr>
            <p:cNvSpPr/>
            <p:nvPr/>
          </p:nvSpPr>
          <p:spPr>
            <a:xfrm>
              <a:off x="2735506" y="901157"/>
              <a:ext cx="5613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16504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</a:t>
              </a:r>
              <a:endParaRPr lang="en-US" sz="5400" b="0" cap="none" spc="0">
                <a:ln w="0"/>
                <a:solidFill>
                  <a:srgbClr val="16504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Group 1">
            <a:extLst>
              <a:ext uri="{FF2B5EF4-FFF2-40B4-BE49-F238E27FC236}">
                <a16:creationId xmlns:a16="http://schemas.microsoft.com/office/drawing/2014/main" id="{53D833F3-9F5D-9EDE-2FE1-C020A10E3EFE}"/>
              </a:ext>
            </a:extLst>
          </p:cNvPr>
          <p:cNvGrpSpPr/>
          <p:nvPr/>
        </p:nvGrpSpPr>
        <p:grpSpPr>
          <a:xfrm>
            <a:off x="248251" y="-133944"/>
            <a:ext cx="2286000" cy="2380026"/>
            <a:chOff x="248251" y="-133944"/>
            <a:chExt cx="2286000" cy="2380026"/>
          </a:xfrm>
        </p:grpSpPr>
        <p:pic>
          <p:nvPicPr>
            <p:cNvPr id="4" name="Top 1" descr="Icon&#10;&#10;Description automatically generated">
              <a:extLst>
                <a:ext uri="{FF2B5EF4-FFF2-40B4-BE49-F238E27FC236}">
                  <a16:creationId xmlns:a16="http://schemas.microsoft.com/office/drawing/2014/main" id="{D3440599-FBBF-3E2B-FEBD-DB0A770D4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639" b="95313" l="4167" r="89974">
                          <a14:foregroundMark x1="23134" y1="8044" x2="23134" y2="8044"/>
                          <a14:foregroundMark x1="46484" y1="7639" x2="46484" y2="7639"/>
                          <a14:foregroundMark x1="33247" y1="28414" x2="33247" y2="28414"/>
                          <a14:foregroundMark x1="7595" y1="23090" x2="17231" y2="58102"/>
                          <a14:foregroundMark x1="17231" y1="58102" x2="17491" y2="73553"/>
                          <a14:foregroundMark x1="4167" y1="28414" x2="4167" y2="28414"/>
                          <a14:foregroundMark x1="35200" y1="95313" x2="35200" y2="9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963"/>
            <a:stretch/>
          </p:blipFill>
          <p:spPr>
            <a:xfrm>
              <a:off x="248251" y="-133944"/>
              <a:ext cx="2286000" cy="2380026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E2130E5-82C5-C32F-C1CD-63B48A3087C9}"/>
                </a:ext>
              </a:extLst>
            </p:cNvPr>
            <p:cNvSpPr/>
            <p:nvPr/>
          </p:nvSpPr>
          <p:spPr>
            <a:xfrm>
              <a:off x="684493" y="861088"/>
              <a:ext cx="5854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E64A5D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</a:t>
              </a:r>
              <a:endParaRPr lang="en-US" sz="5400" b="0" cap="none" spc="0">
                <a:ln w="0"/>
                <a:solidFill>
                  <a:srgbClr val="E64A5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Group 5">
            <a:extLst>
              <a:ext uri="{FF2B5EF4-FFF2-40B4-BE49-F238E27FC236}">
                <a16:creationId xmlns:a16="http://schemas.microsoft.com/office/drawing/2014/main" id="{D34E576C-CF4A-17BC-104E-D656F81AE44B}"/>
              </a:ext>
            </a:extLst>
          </p:cNvPr>
          <p:cNvGrpSpPr/>
          <p:nvPr/>
        </p:nvGrpSpPr>
        <p:grpSpPr>
          <a:xfrm>
            <a:off x="234425" y="2092445"/>
            <a:ext cx="2274126" cy="2404754"/>
            <a:chOff x="234425" y="2092445"/>
            <a:chExt cx="2274126" cy="2404754"/>
          </a:xfrm>
        </p:grpSpPr>
        <p:pic>
          <p:nvPicPr>
            <p:cNvPr id="15" name="Top 5" descr="Icon&#10;&#10;Description automatically generated">
              <a:extLst>
                <a:ext uri="{FF2B5EF4-FFF2-40B4-BE49-F238E27FC236}">
                  <a16:creationId xmlns:a16="http://schemas.microsoft.com/office/drawing/2014/main" id="{C498F052-4356-F787-37D6-C8DC3816F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639" b="93692" l="3559" r="89974">
                          <a14:foregroundMark x1="23134" y1="9491" x2="23134" y2="9491"/>
                          <a14:foregroundMark x1="46571" y1="7639" x2="46571" y2="7639"/>
                          <a14:foregroundMark x1="7335" y1="24826" x2="7335" y2="24826"/>
                          <a14:foregroundMark x1="3602" y1="25926" x2="3602" y2="25926"/>
                          <a14:foregroundMark x1="17795" y1="93692" x2="49262" y2="885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074"/>
            <a:stretch/>
          </p:blipFill>
          <p:spPr>
            <a:xfrm>
              <a:off x="234425" y="2092445"/>
              <a:ext cx="2274126" cy="2404754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14B94A9-CF88-019E-F809-3FCB46881F6E}"/>
                </a:ext>
              </a:extLst>
            </p:cNvPr>
            <p:cNvSpPr/>
            <p:nvPr/>
          </p:nvSpPr>
          <p:spPr>
            <a:xfrm>
              <a:off x="686453" y="3126095"/>
              <a:ext cx="5228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F5BF5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</a:t>
              </a:r>
              <a:endParaRPr lang="en-US" sz="5400" b="0" cap="none" spc="0">
                <a:ln w="0"/>
                <a:solidFill>
                  <a:srgbClr val="F5BF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1" name="Group 6">
            <a:extLst>
              <a:ext uri="{FF2B5EF4-FFF2-40B4-BE49-F238E27FC236}">
                <a16:creationId xmlns:a16="http://schemas.microsoft.com/office/drawing/2014/main" id="{F018F03E-153F-E823-63A6-8E46159E5554}"/>
              </a:ext>
            </a:extLst>
          </p:cNvPr>
          <p:cNvGrpSpPr/>
          <p:nvPr/>
        </p:nvGrpSpPr>
        <p:grpSpPr>
          <a:xfrm>
            <a:off x="2437354" y="2092444"/>
            <a:ext cx="2205843" cy="2404755"/>
            <a:chOff x="2437354" y="2092444"/>
            <a:chExt cx="2205843" cy="2404755"/>
          </a:xfrm>
        </p:grpSpPr>
        <p:pic>
          <p:nvPicPr>
            <p:cNvPr id="18" name="Top 6" descr="Icon&#10;&#10;Description automatically generated">
              <a:extLst>
                <a:ext uri="{FF2B5EF4-FFF2-40B4-BE49-F238E27FC236}">
                  <a16:creationId xmlns:a16="http://schemas.microsoft.com/office/drawing/2014/main" id="{22A6F63E-EE4B-4395-6CF3-71F9BA9AB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755" b="96181" l="2865" r="89974">
                          <a14:foregroundMark x1="23351" y1="9780" x2="23351" y2="9780"/>
                          <a14:foregroundMark x1="7682" y1="26910" x2="7682" y2="26910"/>
                          <a14:foregroundMark x1="2865" y1="26794" x2="2865" y2="26794"/>
                          <a14:foregroundMark x1="46658" y1="7755" x2="46658" y2="7755"/>
                          <a14:foregroundMark x1="21571" y1="95081" x2="46962" y2="90509"/>
                          <a14:foregroundMark x1="46962" y1="90509" x2="46962" y2="90509"/>
                          <a14:foregroundMark x1="31858" y1="95775" x2="38411" y2="961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204"/>
            <a:stretch/>
          </p:blipFill>
          <p:spPr>
            <a:xfrm>
              <a:off x="2437354" y="2092444"/>
              <a:ext cx="2205843" cy="2404755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EB7E2F-FA4E-030E-33B9-09750CF9941E}"/>
                </a:ext>
              </a:extLst>
            </p:cNvPr>
            <p:cNvSpPr/>
            <p:nvPr/>
          </p:nvSpPr>
          <p:spPr>
            <a:xfrm>
              <a:off x="2871178" y="3149452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3C8AB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</a:t>
              </a:r>
              <a:endParaRPr lang="en-US" sz="5400" b="0" cap="none" spc="0">
                <a:ln w="0"/>
                <a:solidFill>
                  <a:srgbClr val="3C8AB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2" name="Group 7">
            <a:extLst>
              <a:ext uri="{FF2B5EF4-FFF2-40B4-BE49-F238E27FC236}">
                <a16:creationId xmlns:a16="http://schemas.microsoft.com/office/drawing/2014/main" id="{6FCA348E-14E6-F641-46DC-9AC857DF46BA}"/>
              </a:ext>
            </a:extLst>
          </p:cNvPr>
          <p:cNvGrpSpPr/>
          <p:nvPr/>
        </p:nvGrpSpPr>
        <p:grpSpPr>
          <a:xfrm>
            <a:off x="4655071" y="2092444"/>
            <a:ext cx="2286000" cy="2404754"/>
            <a:chOff x="4655071" y="2092444"/>
            <a:chExt cx="2286000" cy="2404754"/>
          </a:xfrm>
        </p:grpSpPr>
        <p:pic>
          <p:nvPicPr>
            <p:cNvPr id="10" name="Top 7" descr="Icon&#10;&#10;Description automatically generated">
              <a:extLst>
                <a:ext uri="{FF2B5EF4-FFF2-40B4-BE49-F238E27FC236}">
                  <a16:creationId xmlns:a16="http://schemas.microsoft.com/office/drawing/2014/main" id="{970B1611-C330-52EF-B847-9A92FC075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887" b="97164" l="4167" r="89974">
                          <a14:foregroundMark x1="22613" y1="9491" x2="22613" y2="9491"/>
                          <a14:foregroundMark x1="46007" y1="7060" x2="46007" y2="7060"/>
                          <a14:foregroundMark x1="8247" y1="24074" x2="8247" y2="24074"/>
                          <a14:foregroundMark x1="4167" y1="27025" x2="4167" y2="27025"/>
                          <a14:foregroundMark x1="17578" y1="92477" x2="30252" y2="92188"/>
                          <a14:foregroundMark x1="30252" y1="92188" x2="44922" y2="92708"/>
                          <a14:foregroundMark x1="34635" y1="97164" x2="34635" y2="97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04"/>
            <a:stretch/>
          </p:blipFill>
          <p:spPr>
            <a:xfrm>
              <a:off x="4655071" y="2092444"/>
              <a:ext cx="2286000" cy="2404754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4AF0B97-BA7C-2EE4-54C8-91168A8A87B2}"/>
                </a:ext>
              </a:extLst>
            </p:cNvPr>
            <p:cNvSpPr/>
            <p:nvPr/>
          </p:nvSpPr>
          <p:spPr>
            <a:xfrm>
              <a:off x="4984340" y="3103198"/>
              <a:ext cx="6222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B8243A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G</a:t>
              </a:r>
              <a:endParaRPr lang="en-US" sz="5400" b="0" cap="none" spc="0">
                <a:ln w="0"/>
                <a:solidFill>
                  <a:srgbClr val="B8243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3" name="Group 8">
            <a:extLst>
              <a:ext uri="{FF2B5EF4-FFF2-40B4-BE49-F238E27FC236}">
                <a16:creationId xmlns:a16="http://schemas.microsoft.com/office/drawing/2014/main" id="{914EF71B-A0E9-73A2-FCBC-85D11361D93C}"/>
              </a:ext>
            </a:extLst>
          </p:cNvPr>
          <p:cNvGrpSpPr/>
          <p:nvPr/>
        </p:nvGrpSpPr>
        <p:grpSpPr>
          <a:xfrm>
            <a:off x="6858000" y="2092444"/>
            <a:ext cx="2286000" cy="2376692"/>
            <a:chOff x="6858000" y="2092444"/>
            <a:chExt cx="2286000" cy="2376692"/>
          </a:xfrm>
        </p:grpSpPr>
        <p:pic>
          <p:nvPicPr>
            <p:cNvPr id="29" name="Top 8" descr="Icon&#10;&#10;Description automatically generated">
              <a:extLst>
                <a:ext uri="{FF2B5EF4-FFF2-40B4-BE49-F238E27FC236}">
                  <a16:creationId xmlns:a16="http://schemas.microsoft.com/office/drawing/2014/main" id="{96769E68-2DD9-6D44-BD21-313C422CB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887" b="96412" l="3863" r="89974">
                          <a14:foregroundMark x1="4991" y1="8912" x2="4991" y2="8912"/>
                          <a14:foregroundMark x1="23698" y1="8507" x2="23698" y2="8507"/>
                          <a14:foregroundMark x1="45660" y1="7060" x2="45660" y2="7060"/>
                          <a14:foregroundMark x1="3906" y1="25058" x2="3906" y2="25058"/>
                          <a14:foregroundMark x1="23611" y1="91725" x2="23611" y2="91725"/>
                          <a14:foregroundMark x1="34635" y1="96412" x2="34635" y2="96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62"/>
            <a:stretch/>
          </p:blipFill>
          <p:spPr>
            <a:xfrm>
              <a:off x="6858000" y="2092444"/>
              <a:ext cx="2286000" cy="2376692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4594484-8513-60CA-B2F5-11CF47A79E05}"/>
                </a:ext>
              </a:extLst>
            </p:cNvPr>
            <p:cNvSpPr/>
            <p:nvPr/>
          </p:nvSpPr>
          <p:spPr>
            <a:xfrm>
              <a:off x="7220933" y="3098228"/>
              <a:ext cx="6158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solidFill>
                    <a:srgbClr val="5C913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</a:t>
              </a:r>
              <a:endParaRPr lang="en-US" sz="5400" b="0" cap="none" spc="0">
                <a:ln w="0"/>
                <a:solidFill>
                  <a:srgbClr val="5C913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31" name="Bow 1" descr="Icon&#10;&#10;Description automatically generated">
            <a:extLst>
              <a:ext uri="{FF2B5EF4-FFF2-40B4-BE49-F238E27FC236}">
                <a16:creationId xmlns:a16="http://schemas.microsoft.com/office/drawing/2014/main" id="{A6795E1F-F097-C6C0-7669-9B442E16CD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0" b="41840" l="6163" r="55816">
                        <a14:foregroundMark x1="17578" y1="41840" x2="17578" y2="41840"/>
                        <a14:foregroundMark x1="53776" y1="40856" x2="53776" y2="40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963" b="53704"/>
          <a:stretch/>
        </p:blipFill>
        <p:spPr>
          <a:xfrm>
            <a:off x="2539172" y="4572968"/>
            <a:ext cx="1667933" cy="933545"/>
          </a:xfrm>
          <a:prstGeom prst="rect">
            <a:avLst/>
          </a:prstGeom>
        </p:spPr>
      </p:pic>
      <p:pic>
        <p:nvPicPr>
          <p:cNvPr id="37" name="Bow 2" descr="A picture containing logo&#10;&#10;Description automatically generated">
            <a:extLst>
              <a:ext uri="{FF2B5EF4-FFF2-40B4-BE49-F238E27FC236}">
                <a16:creationId xmlns:a16="http://schemas.microsoft.com/office/drawing/2014/main" id="{11473408-AFEA-0875-4465-6B37B18430D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683" b="46528" l="10547" r="98438">
                        <a14:foregroundMark x1="15755" y1="15683" x2="15755" y2="15683"/>
                        <a14:foregroundMark x1="49826" y1="15799" x2="49826" y2="15799"/>
                        <a14:foregroundMark x1="49826" y1="15799" x2="49826" y2="15799"/>
                        <a14:foregroundMark x1="90538" y1="45544" x2="90538" y2="45544"/>
                        <a14:foregroundMark x1="98438" y1="46528" x2="98438" y2="46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2593" r="37038" b="50000"/>
          <a:stretch/>
        </p:blipFill>
        <p:spPr>
          <a:xfrm>
            <a:off x="7118311" y="5836072"/>
            <a:ext cx="1765378" cy="851767"/>
          </a:xfrm>
          <a:prstGeom prst="rect">
            <a:avLst/>
          </a:prstGeom>
        </p:spPr>
      </p:pic>
      <p:pic>
        <p:nvPicPr>
          <p:cNvPr id="46" name="Bow 3" descr="A picture containing necktie&#10;&#10;Description automatically generated">
            <a:extLst>
              <a:ext uri="{FF2B5EF4-FFF2-40B4-BE49-F238E27FC236}">
                <a16:creationId xmlns:a16="http://schemas.microsoft.com/office/drawing/2014/main" id="{3BEA13DC-7AC5-9F7F-2D3F-A1C006414F4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123" b="46111" l="6356" r="57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436" b="48765"/>
          <a:stretch/>
        </p:blipFill>
        <p:spPr>
          <a:xfrm>
            <a:off x="6848989" y="4436369"/>
            <a:ext cx="2060586" cy="1245673"/>
          </a:xfrm>
          <a:prstGeom prst="rect">
            <a:avLst/>
          </a:prstGeom>
        </p:spPr>
      </p:pic>
      <p:pic>
        <p:nvPicPr>
          <p:cNvPr id="33" name="Bow 4" descr="Icon&#10;&#10;Description automatically generated with medium confidence">
            <a:extLst>
              <a:ext uri="{FF2B5EF4-FFF2-40B4-BE49-F238E27FC236}">
                <a16:creationId xmlns:a16="http://schemas.microsoft.com/office/drawing/2014/main" id="{42193B75-E959-F3F6-CEB5-DA2B96D3726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099" b="45889" l="6315" r="56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2" b="49012"/>
          <a:stretch/>
        </p:blipFill>
        <p:spPr>
          <a:xfrm>
            <a:off x="2545431" y="5706397"/>
            <a:ext cx="1667933" cy="1010053"/>
          </a:xfrm>
          <a:prstGeom prst="rect">
            <a:avLst/>
          </a:prstGeom>
        </p:spPr>
      </p:pic>
      <p:pic>
        <p:nvPicPr>
          <p:cNvPr id="39" name="Bow 5" descr="A yellow bow tie&#10;&#10;Description automatically generated with low confidence">
            <a:extLst>
              <a:ext uri="{FF2B5EF4-FFF2-40B4-BE49-F238E27FC236}">
                <a16:creationId xmlns:a16="http://schemas.microsoft.com/office/drawing/2014/main" id="{D2AFF0C7-8603-2376-9451-7106A15D25C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592" b="50123" l="10593" r="58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" t="7901" r="35741" b="45185"/>
          <a:stretch/>
        </p:blipFill>
        <p:spPr>
          <a:xfrm>
            <a:off x="413790" y="5734179"/>
            <a:ext cx="1879600" cy="1109080"/>
          </a:xfrm>
          <a:prstGeom prst="rect">
            <a:avLst/>
          </a:prstGeom>
        </p:spPr>
      </p:pic>
      <p:pic>
        <p:nvPicPr>
          <p:cNvPr id="41" name="Bow 6" descr="A picture containing necktie, spectacles&#10;&#10;Description automatically generated">
            <a:extLst>
              <a:ext uri="{FF2B5EF4-FFF2-40B4-BE49-F238E27FC236}">
                <a16:creationId xmlns:a16="http://schemas.microsoft.com/office/drawing/2014/main" id="{FFA185F9-5FCE-1BE6-954C-8EC53F82EC4B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000" b="45000" l="6287" r="56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130" b="50000"/>
          <a:stretch/>
        </p:blipFill>
        <p:spPr>
          <a:xfrm>
            <a:off x="4757204" y="4434598"/>
            <a:ext cx="2060586" cy="1245672"/>
          </a:xfrm>
          <a:prstGeom prst="rect">
            <a:avLst/>
          </a:prstGeom>
        </p:spPr>
      </p:pic>
      <p:pic>
        <p:nvPicPr>
          <p:cNvPr id="35" name="Bow 7" descr="A picture containing necktie, spectacles&#10;&#10;Description automatically generated">
            <a:extLst>
              <a:ext uri="{FF2B5EF4-FFF2-40B4-BE49-F238E27FC236}">
                <a16:creationId xmlns:a16="http://schemas.microsoft.com/office/drawing/2014/main" id="{6152B37B-4753-45DE-060F-0078D3405CD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444" b="40000" l="6278" r="5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222" b="55556"/>
          <a:stretch/>
        </p:blipFill>
        <p:spPr>
          <a:xfrm>
            <a:off x="4930638" y="5845905"/>
            <a:ext cx="1667933" cy="885628"/>
          </a:xfrm>
          <a:prstGeom prst="rect">
            <a:avLst/>
          </a:prstGeom>
        </p:spPr>
      </p:pic>
      <p:pic>
        <p:nvPicPr>
          <p:cNvPr id="50" name="Bow 8" descr="A picture containing icon&#10;&#10;Description automatically generated">
            <a:extLst>
              <a:ext uri="{FF2B5EF4-FFF2-40B4-BE49-F238E27FC236}">
                <a16:creationId xmlns:a16="http://schemas.microsoft.com/office/drawing/2014/main" id="{FB0F48CF-C02E-F381-23A5-74A45B6A729C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272" b="47444" l="5953" r="535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471" b="47284"/>
          <a:stretch/>
        </p:blipFill>
        <p:spPr>
          <a:xfrm>
            <a:off x="417279" y="4383102"/>
            <a:ext cx="1872622" cy="1243740"/>
          </a:xfrm>
          <a:prstGeom prst="rect">
            <a:avLst/>
          </a:prstGeom>
        </p:spPr>
      </p:pic>
      <p:pic>
        <p:nvPicPr>
          <p:cNvPr id="52" name="number 1" descr="A picture containing shape&#10;&#10;Description automatically generated">
            <a:extLst>
              <a:ext uri="{FF2B5EF4-FFF2-40B4-BE49-F238E27FC236}">
                <a16:creationId xmlns:a16="http://schemas.microsoft.com/office/drawing/2014/main" id="{6F907986-1F79-8D9C-DCBB-E745D687715E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54" b="89988" l="9592" r="89974">
                        <a14:foregroundMark x1="19705" y1="28009" x2="19705" y2="28009"/>
                        <a14:foregroundMark x1="10460" y1="13310" x2="9592" y2="28993"/>
                        <a14:foregroundMark x1="9592" y1="28993" x2="11936" y2="40394"/>
                        <a14:foregroundMark x1="11675" y1="41725" x2="26128" y2="29977"/>
                        <a14:foregroundMark x1="12891" y1="21701" x2="28776" y2="29282"/>
                        <a14:foregroundMark x1="26476" y1="27141" x2="37847" y2="25521"/>
                        <a14:foregroundMark x1="37847" y1="25521" x2="43229" y2="26157"/>
                        <a14:foregroundMark x1="37977" y1="23322" x2="41884" y2="17940"/>
                        <a14:foregroundMark x1="41884" y1="17940" x2="46962" y2="14583"/>
                        <a14:foregroundMark x1="46962" y1="14583" x2="49262" y2="14178"/>
                        <a14:foregroundMark x1="50087" y1="13600" x2="49826" y2="39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9" r="40000" b="50186"/>
          <a:stretch/>
        </p:blipFill>
        <p:spPr>
          <a:xfrm>
            <a:off x="196342" y="4517978"/>
            <a:ext cx="2204085" cy="1215958"/>
          </a:xfrm>
          <a:prstGeom prst="rect">
            <a:avLst/>
          </a:prstGeom>
        </p:spPr>
      </p:pic>
      <p:pic>
        <p:nvPicPr>
          <p:cNvPr id="54" name="number 2" descr="A picture containing shape&#10;&#10;Description automatically generated">
            <a:extLst>
              <a:ext uri="{FF2B5EF4-FFF2-40B4-BE49-F238E27FC236}">
                <a16:creationId xmlns:a16="http://schemas.microsoft.com/office/drawing/2014/main" id="{E0308149-7297-708F-A903-AA61D5660E3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9954" b="89988" l="9071" r="89974">
                        <a14:foregroundMark x1="10113" y1="12731" x2="9071" y2="25579"/>
                        <a14:foregroundMark x1="11198" y1="36516" x2="27778" y2="32465"/>
                        <a14:foregroundMark x1="27778" y1="32465" x2="27778" y2="32465"/>
                        <a14:foregroundMark x1="13889" y1="29514" x2="24436" y2="28009"/>
                        <a14:foregroundMark x1="24436" y1="28009" x2="32118" y2="28009"/>
                        <a14:foregroundMark x1="11936" y1="15451" x2="32205" y2="29977"/>
                        <a14:foregroundMark x1="32205" y1="29977" x2="32205" y2="29977"/>
                        <a14:foregroundMark x1="27691" y1="25405" x2="33464" y2="25231"/>
                        <a14:foregroundMark x1="33464" y1="25231" x2="36589" y2="26157"/>
                        <a14:foregroundMark x1="37240" y1="29398" x2="47483" y2="32465"/>
                        <a14:foregroundMark x1="36675" y1="24826" x2="41233" y2="18750"/>
                        <a14:foregroundMark x1="41233" y1="18750" x2="48611" y2="14815"/>
                        <a14:foregroundMark x1="48611" y1="14815" x2="49523" y2="16319"/>
                        <a14:foregroundMark x1="38802" y1="31134" x2="41927" y2="37037"/>
                        <a14:foregroundMark x1="41927" y1="37037" x2="49175" y2="40046"/>
                        <a14:foregroundMark x1="49175" y1="40046" x2="51866" y2="36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 r="41203" b="50617"/>
          <a:stretch/>
        </p:blipFill>
        <p:spPr>
          <a:xfrm>
            <a:off x="2227217" y="4425374"/>
            <a:ext cx="2205843" cy="1316559"/>
          </a:xfrm>
          <a:prstGeom prst="rect">
            <a:avLst/>
          </a:prstGeom>
        </p:spPr>
      </p:pic>
      <p:pic>
        <p:nvPicPr>
          <p:cNvPr id="57" name="number 3" descr="A picture containing shape&#10;&#10;Description automatically generated">
            <a:extLst>
              <a:ext uri="{FF2B5EF4-FFF2-40B4-BE49-F238E27FC236}">
                <a16:creationId xmlns:a16="http://schemas.microsoft.com/office/drawing/2014/main" id="{13E62BCB-5215-6678-63C7-00FABA695ECC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219" b="46971" l="6398" r="57583">
                        <a14:foregroundMark x1="11111" y1="18519" x2="14410" y2="29630"/>
                        <a14:foregroundMark x1="14410" y1="29630" x2="19054" y2="32002"/>
                        <a14:foregroundMark x1="9549" y1="35706" x2="19444" y2="17535"/>
                        <a14:foregroundMark x1="19444" y1="17535" x2="19444" y2="17535"/>
                        <a14:foregroundMark x1="15104" y1="16146" x2="29470" y2="26852"/>
                        <a14:foregroundMark x1="29470" y1="26852" x2="30816" y2="27141"/>
                        <a14:foregroundMark x1="11675" y1="41956" x2="31467" y2="27257"/>
                        <a14:foregroundMark x1="28906" y1="24711" x2="35026" y2="24769"/>
                        <a14:foregroundMark x1="35026" y1="24769" x2="39106" y2="29630"/>
                        <a14:foregroundMark x1="39106" y1="29630" x2="33767" y2="32581"/>
                        <a14:foregroundMark x1="33767" y1="32581" x2="32682" y2="32581"/>
                        <a14:foregroundMark x1="37500" y1="26273" x2="41276" y2="19850"/>
                        <a14:foregroundMark x1="41276" y1="19850" x2="49132" y2="14525"/>
                        <a14:foregroundMark x1="49132" y1="14525" x2="51128" y2="14178"/>
                        <a14:foregroundMark x1="51128" y1="14178" x2="50738" y2="39641"/>
                        <a14:foregroundMark x1="50738" y1="43808" x2="39366" y2="33333"/>
                        <a14:foregroundMark x1="39366" y1="33333" x2="39063" y2="3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019" b="47810"/>
          <a:stretch/>
        </p:blipFill>
        <p:spPr>
          <a:xfrm>
            <a:off x="4647619" y="4427098"/>
            <a:ext cx="2440218" cy="1492865"/>
          </a:xfrm>
          <a:prstGeom prst="rect">
            <a:avLst/>
          </a:prstGeom>
        </p:spPr>
      </p:pic>
      <p:pic>
        <p:nvPicPr>
          <p:cNvPr id="68" name="numb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5838700C-D611-69B4-FE56-204057B94D5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5432" b="48889" l="6315" r="56833">
                        <a14:foregroundMark x1="15234" y1="14178" x2="18229" y2="29803"/>
                        <a14:foregroundMark x1="18229" y1="29803" x2="20269" y2="20949"/>
                        <a14:foregroundMark x1="20269" y1="20949" x2="16493" y2="18345"/>
                        <a14:foregroundMark x1="14019" y1="17361" x2="11024" y2="28935"/>
                        <a14:foregroundMark x1="11024" y1="28935" x2="17144" y2="38021"/>
                        <a14:foregroundMark x1="17144" y1="38021" x2="23134" y2="29167"/>
                        <a14:foregroundMark x1="28299" y1="28009" x2="44184" y2="29282"/>
                        <a14:foregroundMark x1="27821" y1="27373" x2="33377" y2="22280"/>
                        <a14:foregroundMark x1="33377" y1="22280" x2="29340" y2="29977"/>
                        <a14:foregroundMark x1="29340" y1="29977" x2="28776" y2="29514"/>
                        <a14:foregroundMark x1="29991" y1="30324" x2="39106" y2="31134"/>
                        <a14:foregroundMark x1="39106" y1="31134" x2="46398" y2="36863"/>
                        <a14:foregroundMark x1="46398" y1="36863" x2="51476" y2="33912"/>
                        <a14:foregroundMark x1="51476" y1="33912" x2="48351" y2="23900"/>
                        <a14:foregroundMark x1="48351" y1="23900" x2="37760" y2="29109"/>
                        <a14:foregroundMark x1="37760" y1="29109" x2="37630" y2="31424"/>
                        <a14:foregroundMark x1="37717" y1="24595" x2="42361" y2="16088"/>
                        <a14:foregroundMark x1="42361" y1="16088" x2="48958" y2="11053"/>
                        <a14:foregroundMark x1="48958" y1="11053" x2="50174" y2="22975"/>
                        <a14:foregroundMark x1="50174" y1="22975" x2="49740" y2="24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2" b="45679"/>
          <a:stretch/>
        </p:blipFill>
        <p:spPr>
          <a:xfrm>
            <a:off x="6745337" y="4434468"/>
            <a:ext cx="2354257" cy="1518875"/>
          </a:xfrm>
          <a:prstGeom prst="rect">
            <a:avLst/>
          </a:prstGeom>
        </p:spPr>
      </p:pic>
      <p:pic>
        <p:nvPicPr>
          <p:cNvPr id="61" name="number 5" descr="A picture containing shape&#10;&#10;Description automatically generated">
            <a:extLst>
              <a:ext uri="{FF2B5EF4-FFF2-40B4-BE49-F238E27FC236}">
                <a16:creationId xmlns:a16="http://schemas.microsoft.com/office/drawing/2014/main" id="{BF2A0D7E-B52F-1E9B-4E5F-FE80E115EA4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5531" b="49778" l="6046" r="54417">
                        <a14:foregroundMark x1="13715" y1="16435" x2="13238" y2="35301"/>
                        <a14:foregroundMark x1="13238" y1="35301" x2="13325" y2="35822"/>
                        <a14:foregroundMark x1="12500" y1="41088" x2="14366" y2="20023"/>
                        <a14:foregroundMark x1="9983" y1="12847" x2="11502" y2="38137"/>
                        <a14:foregroundMark x1="11502" y1="43345" x2="22743" y2="34838"/>
                        <a14:foregroundMark x1="22743" y1="34838" x2="25651" y2="29745"/>
                        <a14:foregroundMark x1="29340" y1="27431" x2="39931" y2="25752"/>
                        <a14:foregroundMark x1="39931" y1="25752" x2="44618" y2="25810"/>
                        <a14:foregroundMark x1="28168" y1="23438" x2="32552" y2="31250"/>
                        <a14:foregroundMark x1="32552" y1="31250" x2="35938" y2="28877"/>
                        <a14:foregroundMark x1="37240" y1="30266" x2="46354" y2="27662"/>
                        <a14:foregroundMark x1="46354" y1="27662" x2="50911" y2="27778"/>
                        <a14:foregroundMark x1="36589" y1="23438" x2="49392" y2="12616"/>
                        <a14:foregroundMark x1="49392" y1="12616" x2="50391" y2="13310"/>
                        <a14:foregroundMark x1="50391" y1="13310" x2="48785" y2="39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537" b="44691"/>
          <a:stretch/>
        </p:blipFill>
        <p:spPr>
          <a:xfrm>
            <a:off x="139462" y="5520540"/>
            <a:ext cx="2279807" cy="1564094"/>
          </a:xfrm>
          <a:prstGeom prst="rect">
            <a:avLst/>
          </a:prstGeom>
        </p:spPr>
      </p:pic>
      <p:pic>
        <p:nvPicPr>
          <p:cNvPr id="70" name="number 6" descr="Diagram&#10;&#10;Description automatically generated with low confidence">
            <a:extLst>
              <a:ext uri="{FF2B5EF4-FFF2-40B4-BE49-F238E27FC236}">
                <a16:creationId xmlns:a16="http://schemas.microsoft.com/office/drawing/2014/main" id="{0C5741ED-A2D9-FEDF-80F3-87C822BD9783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5617" b="50556" l="6250" r="56250">
                        <a14:foregroundMark x1="15929" y1="23090" x2="16710" y2="30556"/>
                        <a14:foregroundMark x1="16710" y1="30556" x2="20486" y2="23322"/>
                        <a14:foregroundMark x1="20486" y1="23322" x2="16016" y2="22222"/>
                        <a14:foregroundMark x1="15017" y1="14815" x2="11979" y2="28299"/>
                        <a14:foregroundMark x1="11979" y1="28299" x2="18142" y2="36806"/>
                        <a14:foregroundMark x1="18142" y1="36806" x2="20920" y2="31481"/>
                        <a14:foregroundMark x1="13238" y1="16146" x2="15408" y2="34780"/>
                        <a14:foregroundMark x1="15408" y1="34780" x2="17882" y2="36400"/>
                        <a14:foregroundMark x1="13628" y1="38773" x2="10938" y2="21991"/>
                        <a14:foregroundMark x1="10938" y1="21991" x2="12023" y2="15683"/>
                        <a14:foregroundMark x1="27300" y1="24074" x2="42231" y2="26273"/>
                        <a14:foregroundMark x1="29905" y1="30150" x2="46094" y2="26563"/>
                        <a14:foregroundMark x1="37500" y1="23206" x2="42361" y2="19965"/>
                        <a14:foregroundMark x1="42361" y1="19965" x2="49609" y2="18113"/>
                        <a14:foregroundMark x1="49609" y1="18113" x2="50911" y2="30613"/>
                        <a14:foregroundMark x1="50911" y1="30613" x2="48307" y2="38773"/>
                        <a14:foregroundMark x1="48307" y1="38773" x2="39714" y2="33449"/>
                        <a14:foregroundMark x1="39714" y1="33449" x2="36892" y2="27083"/>
                        <a14:foregroundMark x1="36892" y1="27083" x2="36849" y2="2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500" b="43827"/>
          <a:stretch/>
        </p:blipFill>
        <p:spPr>
          <a:xfrm>
            <a:off x="2194357" y="5464350"/>
            <a:ext cx="2376801" cy="1602140"/>
          </a:xfrm>
          <a:prstGeom prst="rect">
            <a:avLst/>
          </a:prstGeom>
        </p:spPr>
      </p:pic>
      <p:pic>
        <p:nvPicPr>
          <p:cNvPr id="72" name="Picture 71" descr="A picture containing shape&#10;&#10;Description automatically generated">
            <a:extLst>
              <a:ext uri="{FF2B5EF4-FFF2-40B4-BE49-F238E27FC236}">
                <a16:creationId xmlns:a16="http://schemas.microsoft.com/office/drawing/2014/main" id="{0A4DDA3E-8712-6C9C-BB3B-DEC1314822C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5494" b="49444" l="6380" r="57417">
                        <a14:foregroundMark x1="13628" y1="14583" x2="12630" y2="21991"/>
                        <a14:foregroundMark x1="12630" y1="21991" x2="17448" y2="30498"/>
                        <a14:foregroundMark x1="17448" y1="30498" x2="18316" y2="19850"/>
                        <a14:foregroundMark x1="18316" y1="19850" x2="14670" y2="14641"/>
                        <a14:foregroundMark x1="14670" y1="14641" x2="14149" y2="13310"/>
                        <a14:foregroundMark x1="13238" y1="16667" x2="10981" y2="29977"/>
                        <a14:foregroundMark x1="10981" y1="29977" x2="14887" y2="38542"/>
                        <a14:foregroundMark x1="14887" y1="38542" x2="21224" y2="28704"/>
                        <a14:foregroundMark x1="21224" y1="28704" x2="19271" y2="25694"/>
                        <a14:foregroundMark x1="16840" y1="17766" x2="30816" y2="27894"/>
                        <a14:foregroundMark x1="12587" y1="40625" x2="36285" y2="27141"/>
                        <a14:foregroundMark x1="39714" y1="26042" x2="45790" y2="20023"/>
                        <a14:foregroundMark x1="45790" y1="20023" x2="51302" y2="23843"/>
                        <a14:foregroundMark x1="51302" y1="23843" x2="43707" y2="31481"/>
                        <a14:foregroundMark x1="43707" y1="31481" x2="39887" y2="25000"/>
                        <a14:foregroundMark x1="39887" y1="25000" x2="39800" y2="23090"/>
                        <a14:foregroundMark x1="37326" y1="23958" x2="43359" y2="16840"/>
                        <a14:foregroundMark x1="43359" y1="16840" x2="49436" y2="13310"/>
                        <a14:foregroundMark x1="49436" y1="13310" x2="49089" y2="37789"/>
                        <a14:foregroundMark x1="49740" y1="42245" x2="38802" y2="3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03" b="45062"/>
          <a:stretch/>
        </p:blipFill>
        <p:spPr>
          <a:xfrm>
            <a:off x="4587546" y="5520540"/>
            <a:ext cx="2404603" cy="1553046"/>
          </a:xfrm>
          <a:prstGeom prst="rect">
            <a:avLst/>
          </a:prstGeom>
        </p:spPr>
      </p:pic>
      <p:pic>
        <p:nvPicPr>
          <p:cNvPr id="74" name="numb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26F881-12E5-C2AD-FFAA-42C72F37C284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5445" b="49000" l="6315" r="56833">
                        <a14:foregroundMark x1="16406" y1="19618" x2="15538" y2="30671"/>
                        <a14:foregroundMark x1="15538" y1="30671" x2="22266" y2="30903"/>
                        <a14:foregroundMark x1="22266" y1="30903" x2="18707" y2="23669"/>
                        <a14:foregroundMark x1="18707" y1="23669" x2="18533" y2="23727"/>
                        <a14:foregroundMark x1="18793" y1="29861" x2="39887" y2="26910"/>
                        <a14:foregroundMark x1="31033" y1="25810" x2="31944" y2="34201"/>
                        <a14:foregroundMark x1="19444" y1="21007" x2="14193" y2="20544"/>
                        <a14:foregroundMark x1="14193" y1="20544" x2="11632" y2="30093"/>
                        <a14:foregroundMark x1="11632" y1="30093" x2="19531" y2="33970"/>
                        <a14:foregroundMark x1="19531" y1="33970" x2="22786" y2="27778"/>
                        <a14:foregroundMark x1="22786" y1="27778" x2="22786" y2="27778"/>
                        <a14:foregroundMark x1="17795" y1="18866" x2="26953" y2="27141"/>
                        <a14:foregroundMark x1="16753" y1="14468" x2="10720" y2="25347"/>
                        <a14:foregroundMark x1="10720" y1="25347" x2="12760" y2="39757"/>
                        <a14:foregroundMark x1="37413" y1="25058" x2="44444" y2="20949"/>
                        <a14:foregroundMark x1="44444" y1="20949" x2="50087" y2="20891"/>
                        <a14:foregroundMark x1="50087" y1="20891" x2="49609" y2="33681"/>
                        <a14:foregroundMark x1="49609" y1="33681" x2="36979" y2="31366"/>
                        <a14:foregroundMark x1="36979" y1="31366" x2="36762" y2="30729"/>
                        <a14:foregroundMark x1="36936" y1="30961" x2="42622" y2="38194"/>
                        <a14:foregroundMark x1="42622" y1="38194" x2="48872" y2="41204"/>
                        <a14:foregroundMark x1="48872" y1="41204" x2="51563" y2="32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52" b="45556"/>
          <a:stretch/>
        </p:blipFill>
        <p:spPr>
          <a:xfrm>
            <a:off x="6773980" y="5479640"/>
            <a:ext cx="2454040" cy="15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0.73055 -0.37732 L 0.73055 -0.37709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28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49236 -0.86597 L -0.49236 -0.86574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8" y="-4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00364 -0.55787 L 0.00364 -0.55764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4849 -0.86528 L 0.4849 -0.86528 " pathEditMode="relative" rAng="0" ptsTypes="AAA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6" y="-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1134 L 0.00104 -0.54537 L 0.00104 -0.54537 " pathEditMode="relative" ptsTypes="AAA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25086 -0.7048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3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24566 -0.38843 L -0.24566 -0.38843 " pathEditMode="relative" rAng="0" ptsTypes="AAA">
                                      <p:cBhvr>
                                        <p:cTn id="10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-0.2158 -0.7023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9" y="-3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 wish you a merry christmas">
            <a:hlinkClick r:id="" action="ppaction://media"/>
            <a:extLst>
              <a:ext uri="{FF2B5EF4-FFF2-40B4-BE49-F238E27FC236}">
                <a16:creationId xmlns:a16="http://schemas.microsoft.com/office/drawing/2014/main" id="{F569E61F-128C-4479-ADD2-7BC891DD1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1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ingle Jingle Bells">
            <a:hlinkClick r:id="" action="ppaction://media"/>
            <a:extLst>
              <a:ext uri="{FF2B5EF4-FFF2-40B4-BE49-F238E27FC236}">
                <a16:creationId xmlns:a16="http://schemas.microsoft.com/office/drawing/2014/main" id="{3D1AB00B-A0D4-4CD1-9E71-16E91CA60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00E3FA0-F03D-F1B9-DEB2-7A37E564A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11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00209F2-52CA-6209-EA9D-F726A6449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7" t="22519" r="35000" b="10222"/>
          <a:stretch/>
        </p:blipFill>
        <p:spPr>
          <a:xfrm>
            <a:off x="1719263" y="11737"/>
            <a:ext cx="5705475" cy="68345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E67836-5B8B-94FC-45E7-F5495AA0CCCA}"/>
              </a:ext>
            </a:extLst>
          </p:cNvPr>
          <p:cNvSpPr/>
          <p:nvPr/>
        </p:nvSpPr>
        <p:spPr>
          <a:xfrm>
            <a:off x="7796464" y="6448926"/>
            <a:ext cx="113277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- 1</a:t>
            </a:r>
          </a:p>
        </p:txBody>
      </p:sp>
    </p:spTree>
    <p:extLst>
      <p:ext uri="{BB962C8B-B14F-4D97-AF65-F5344CB8AC3E}">
        <p14:creationId xmlns:p14="http://schemas.microsoft.com/office/powerpoint/2010/main" val="32076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15" y="0"/>
            <a:ext cx="5907045" cy="81239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C91AD0-FA75-90EC-1144-9A28E48A100B}"/>
              </a:ext>
            </a:extLst>
          </p:cNvPr>
          <p:cNvSpPr/>
          <p:nvPr/>
        </p:nvSpPr>
        <p:spPr>
          <a:xfrm>
            <a:off x="7796464" y="6448926"/>
            <a:ext cx="113277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 #</a:t>
            </a:r>
            <a:r>
              <a:rPr lang="en-US" sz="16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6088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95" y="-365760"/>
            <a:ext cx="6028965" cy="829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F30A6-673D-A8EE-6978-104CE9034A70}"/>
              </a:ext>
            </a:extLst>
          </p:cNvPr>
          <p:cNvSpPr txBox="1"/>
          <p:nvPr/>
        </p:nvSpPr>
        <p:spPr>
          <a:xfrm>
            <a:off x="6288506" y="62803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 #</a:t>
            </a:r>
            <a:r>
              <a:rPr lang="en-US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18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55958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200</Words>
  <Application>Microsoft Office PowerPoint</Application>
  <PresentationFormat>On-screen Show (4:3)</PresentationFormat>
  <Paragraphs>51</Paragraphs>
  <Slides>39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Beatty</dc:creator>
  <cp:lastModifiedBy>Hannah Beatty</cp:lastModifiedBy>
  <cp:revision>1</cp:revision>
  <dcterms:created xsi:type="dcterms:W3CDTF">2022-11-29T18:04:49Z</dcterms:created>
  <dcterms:modified xsi:type="dcterms:W3CDTF">2022-12-08T22:48:26Z</dcterms:modified>
</cp:coreProperties>
</file>