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32"/>
  </p:notesMasterIdLst>
  <p:sldIdLst>
    <p:sldId id="273" r:id="rId6"/>
    <p:sldId id="410" r:id="rId7"/>
    <p:sldId id="300" r:id="rId8"/>
    <p:sldId id="297" r:id="rId9"/>
    <p:sldId id="298" r:id="rId10"/>
    <p:sldId id="294" r:id="rId11"/>
    <p:sldId id="392" r:id="rId12"/>
    <p:sldId id="299" r:id="rId13"/>
    <p:sldId id="295" r:id="rId14"/>
    <p:sldId id="350" r:id="rId15"/>
    <p:sldId id="426" r:id="rId16"/>
    <p:sldId id="427" r:id="rId17"/>
    <p:sldId id="428" r:id="rId18"/>
    <p:sldId id="258" r:id="rId19"/>
    <p:sldId id="263" r:id="rId20"/>
    <p:sldId id="413" r:id="rId21"/>
    <p:sldId id="414" r:id="rId22"/>
    <p:sldId id="437" r:id="rId23"/>
    <p:sldId id="418" r:id="rId24"/>
    <p:sldId id="430" r:id="rId25"/>
    <p:sldId id="351" r:id="rId26"/>
    <p:sldId id="438" r:id="rId27"/>
    <p:sldId id="433" r:id="rId28"/>
    <p:sldId id="431" r:id="rId29"/>
    <p:sldId id="435" r:id="rId30"/>
    <p:sldId id="436" r:id="rId31"/>
  </p:sldIdLst>
  <p:sldSz cx="13004800" cy="97536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33D"/>
    <a:srgbClr val="7B400F"/>
    <a:srgbClr val="BBE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0F878B-851D-0AF1-AC35-B7BC5FF2BCC6}" v="3" dt="2023-01-25T14:30:31.3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4" d="100"/>
          <a:sy n="44" d="100"/>
        </p:scale>
        <p:origin x="13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ah Beatty" userId="S::cefepahannah@cefofphiladelphiacounty.onmicrosoft.com::0d7ccdab-feff-4ab1-bc18-308e87b700b6" providerId="AD" clId="Web-{EC2BC1FF-8EF4-CBF6-A80A-2088C2271C51}"/>
    <pc:docChg chg="addSld delSld sldOrd">
      <pc:chgData name="Hannah Beatty" userId="S::cefepahannah@cefofphiladelphiacounty.onmicrosoft.com::0d7ccdab-feff-4ab1-bc18-308e87b700b6" providerId="AD" clId="Web-{EC2BC1FF-8EF4-CBF6-A80A-2088C2271C51}" dt="2023-01-19T18:18:21.589" v="6"/>
      <pc:docMkLst>
        <pc:docMk/>
      </pc:docMkLst>
      <pc:sldChg chg="del">
        <pc:chgData name="Hannah Beatty" userId="S::cefepahannah@cefofphiladelphiacounty.onmicrosoft.com::0d7ccdab-feff-4ab1-bc18-308e87b700b6" providerId="AD" clId="Web-{EC2BC1FF-8EF4-CBF6-A80A-2088C2271C51}" dt="2023-01-19T18:18:08.838" v="2"/>
        <pc:sldMkLst>
          <pc:docMk/>
          <pc:sldMk cId="0" sldId="270"/>
        </pc:sldMkLst>
      </pc:sldChg>
      <pc:sldChg chg="del">
        <pc:chgData name="Hannah Beatty" userId="S::cefepahannah@cefofphiladelphiacounty.onmicrosoft.com::0d7ccdab-feff-4ab1-bc18-308e87b700b6" providerId="AD" clId="Web-{EC2BC1FF-8EF4-CBF6-A80A-2088C2271C51}" dt="2023-01-19T18:18:10.713" v="3"/>
        <pc:sldMkLst>
          <pc:docMk/>
          <pc:sldMk cId="1902803773" sldId="429"/>
        </pc:sldMkLst>
      </pc:sldChg>
      <pc:sldChg chg="del">
        <pc:chgData name="Hannah Beatty" userId="S::cefepahannah@cefofphiladelphiacounty.onmicrosoft.com::0d7ccdab-feff-4ab1-bc18-308e87b700b6" providerId="AD" clId="Web-{EC2BC1FF-8EF4-CBF6-A80A-2088C2271C51}" dt="2023-01-19T18:18:21.589" v="6"/>
        <pc:sldMkLst>
          <pc:docMk/>
          <pc:sldMk cId="1803659160" sldId="432"/>
        </pc:sldMkLst>
      </pc:sldChg>
      <pc:sldChg chg="add ord replId">
        <pc:chgData name="Hannah Beatty" userId="S::cefepahannah@cefofphiladelphiacounty.onmicrosoft.com::0d7ccdab-feff-4ab1-bc18-308e87b700b6" providerId="AD" clId="Web-{EC2BC1FF-8EF4-CBF6-A80A-2088C2271C51}" dt="2023-01-19T18:18:05.151" v="1"/>
        <pc:sldMkLst>
          <pc:docMk/>
          <pc:sldMk cId="1972151574" sldId="437"/>
        </pc:sldMkLst>
      </pc:sldChg>
      <pc:sldChg chg="add ord replId">
        <pc:chgData name="Hannah Beatty" userId="S::cefepahannah@cefofphiladelphiacounty.onmicrosoft.com::0d7ccdab-feff-4ab1-bc18-308e87b700b6" providerId="AD" clId="Web-{EC2BC1FF-8EF4-CBF6-A80A-2088C2271C51}" dt="2023-01-19T18:18:19.214" v="5"/>
        <pc:sldMkLst>
          <pc:docMk/>
          <pc:sldMk cId="1120220378" sldId="438"/>
        </pc:sldMkLst>
      </pc:sldChg>
    </pc:docChg>
  </pc:docChgLst>
  <pc:docChgLst>
    <pc:chgData name="Hannah Beatty" userId="S::cefepahannah@cefofphiladelphiacounty.onmicrosoft.com::0d7ccdab-feff-4ab1-bc18-308e87b700b6" providerId="AD" clId="Web-{3D2295DC-75E2-C4A0-A630-E353A2FB4621}"/>
    <pc:docChg chg="modSld">
      <pc:chgData name="Hannah Beatty" userId="S::cefepahannah@cefofphiladelphiacounty.onmicrosoft.com::0d7ccdab-feff-4ab1-bc18-308e87b700b6" providerId="AD" clId="Web-{3D2295DC-75E2-C4A0-A630-E353A2FB4621}" dt="2023-01-03T19:40:42.990" v="1"/>
      <pc:docMkLst>
        <pc:docMk/>
      </pc:docMkLst>
      <pc:sldChg chg="addSp modSp mod setBg">
        <pc:chgData name="Hannah Beatty" userId="S::cefepahannah@cefofphiladelphiacounty.onmicrosoft.com::0d7ccdab-feff-4ab1-bc18-308e87b700b6" providerId="AD" clId="Web-{3D2295DC-75E2-C4A0-A630-E353A2FB4621}" dt="2023-01-03T19:40:42.990" v="1"/>
        <pc:sldMkLst>
          <pc:docMk/>
          <pc:sldMk cId="3965806465" sldId="392"/>
        </pc:sldMkLst>
        <pc:spChg chg="add">
          <ac:chgData name="Hannah Beatty" userId="S::cefepahannah@cefofphiladelphiacounty.onmicrosoft.com::0d7ccdab-feff-4ab1-bc18-308e87b700b6" providerId="AD" clId="Web-{3D2295DC-75E2-C4A0-A630-E353A2FB4621}" dt="2023-01-03T19:40:42.990" v="1"/>
          <ac:spMkLst>
            <pc:docMk/>
            <pc:sldMk cId="3965806465" sldId="392"/>
            <ac:spMk id="7" creationId="{42A4FC2C-047E-45A5-965D-8E1E3BF09BC6}"/>
          </ac:spMkLst>
        </pc:spChg>
        <pc:picChg chg="add mod">
          <ac:chgData name="Hannah Beatty" userId="S::cefepahannah@cefofphiladelphiacounty.onmicrosoft.com::0d7ccdab-feff-4ab1-bc18-308e87b700b6" providerId="AD" clId="Web-{3D2295DC-75E2-C4A0-A630-E353A2FB4621}" dt="2023-01-03T19:40:42.990" v="1"/>
          <ac:picMkLst>
            <pc:docMk/>
            <pc:sldMk cId="3965806465" sldId="392"/>
            <ac:picMk id="2" creationId="{8319D3E7-56A0-A110-2EE1-1A444FCFE21F}"/>
          </ac:picMkLst>
        </pc:picChg>
      </pc:sldChg>
    </pc:docChg>
  </pc:docChgLst>
  <pc:docChgLst>
    <pc:chgData name="Hannah Beatty" userId="S::cefepahannah@cefofphiladelphiacounty.onmicrosoft.com::0d7ccdab-feff-4ab1-bc18-308e87b700b6" providerId="AD" clId="Web-{7D0F878B-851D-0AF1-AC35-B7BC5FF2BCC6}"/>
    <pc:docChg chg="modSld">
      <pc:chgData name="Hannah Beatty" userId="S::cefepahannah@cefofphiladelphiacounty.onmicrosoft.com::0d7ccdab-feff-4ab1-bc18-308e87b700b6" providerId="AD" clId="Web-{7D0F878B-851D-0AF1-AC35-B7BC5FF2BCC6}" dt="2023-01-25T14:30:34.219" v="2"/>
      <pc:docMkLst>
        <pc:docMk/>
      </pc:docMkLst>
      <pc:sldChg chg="addSp delSp modSp">
        <pc:chgData name="Hannah Beatty" userId="S::cefepahannah@cefofphiladelphiacounty.onmicrosoft.com::0d7ccdab-feff-4ab1-bc18-308e87b700b6" providerId="AD" clId="Web-{7D0F878B-851D-0AF1-AC35-B7BC5FF2BCC6}" dt="2023-01-25T14:30:34.219" v="2"/>
        <pc:sldMkLst>
          <pc:docMk/>
          <pc:sldMk cId="3965806465" sldId="392"/>
        </pc:sldMkLst>
        <pc:spChg chg="del">
          <ac:chgData name="Hannah Beatty" userId="S::cefepahannah@cefofphiladelphiacounty.onmicrosoft.com::0d7ccdab-feff-4ab1-bc18-308e87b700b6" providerId="AD" clId="Web-{7D0F878B-851D-0AF1-AC35-B7BC5FF2BCC6}" dt="2023-01-25T14:30:34.219" v="2"/>
          <ac:spMkLst>
            <pc:docMk/>
            <pc:sldMk cId="3965806465" sldId="392"/>
            <ac:spMk id="7" creationId="{42A4FC2C-047E-45A5-965D-8E1E3BF09BC6}"/>
          </ac:spMkLst>
        </pc:spChg>
        <pc:spChg chg="add">
          <ac:chgData name="Hannah Beatty" userId="S::cefepahannah@cefofphiladelphiacounty.onmicrosoft.com::0d7ccdab-feff-4ab1-bc18-308e87b700b6" providerId="AD" clId="Web-{7D0F878B-851D-0AF1-AC35-B7BC5FF2BCC6}" dt="2023-01-25T14:30:34.219" v="2"/>
          <ac:spMkLst>
            <pc:docMk/>
            <pc:sldMk cId="3965806465" sldId="392"/>
            <ac:spMk id="12" creationId="{42A4FC2C-047E-45A5-965D-8E1E3BF09BC6}"/>
          </ac:spMkLst>
        </pc:spChg>
        <pc:picChg chg="add mod">
          <ac:chgData name="Hannah Beatty" userId="S::cefepahannah@cefofphiladelphiacounty.onmicrosoft.com::0d7ccdab-feff-4ab1-bc18-308e87b700b6" providerId="AD" clId="Web-{7D0F878B-851D-0AF1-AC35-B7BC5FF2BCC6}" dt="2023-01-25T14:30:34.219" v="2"/>
          <ac:picMkLst>
            <pc:docMk/>
            <pc:sldMk cId="3965806465" sldId="392"/>
            <ac:picMk id="2" creationId="{B777AA5C-D8AB-2743-D579-615BC83C08A6}"/>
          </ac:picMkLst>
        </pc:picChg>
        <pc:picChg chg="del">
          <ac:chgData name="Hannah Beatty" userId="S::cefepahannah@cefofphiladelphiacounty.onmicrosoft.com::0d7ccdab-feff-4ab1-bc18-308e87b700b6" providerId="AD" clId="Web-{7D0F878B-851D-0AF1-AC35-B7BC5FF2BCC6}" dt="2023-01-25T14:30:20.421" v="0"/>
          <ac:picMkLst>
            <pc:docMk/>
            <pc:sldMk cId="3965806465" sldId="392"/>
            <ac:picMk id="4" creationId="{604FDB10-1AD8-6058-287A-97D4D5D85360}"/>
          </ac:picMkLst>
        </pc:picChg>
      </pc:sldChg>
    </pc:docChg>
  </pc:docChgLst>
  <pc:docChgLst>
    <pc:chgData name="Hannah Beatty" userId="S::cefepahannah@cefofphiladelphiacounty.onmicrosoft.com::0d7ccdab-feff-4ab1-bc18-308e87b700b6" providerId="AD" clId="Web-{290ACC39-FD17-8857-C634-467C33B4FB41}"/>
    <pc:docChg chg="addSld delSld modSld addMainMaster">
      <pc:chgData name="Hannah Beatty" userId="S::cefepahannah@cefofphiladelphiacounty.onmicrosoft.com::0d7ccdab-feff-4ab1-bc18-308e87b700b6" providerId="AD" clId="Web-{290ACC39-FD17-8857-C634-467C33B4FB41}" dt="2023-01-03T21:28:28.010" v="7"/>
      <pc:docMkLst>
        <pc:docMk/>
      </pc:docMkLst>
      <pc:sldChg chg="del">
        <pc:chgData name="Hannah Beatty" userId="S::cefepahannah@cefofphiladelphiacounty.onmicrosoft.com::0d7ccdab-feff-4ab1-bc18-308e87b700b6" providerId="AD" clId="Web-{290ACC39-FD17-8857-C634-467C33B4FB41}" dt="2023-01-03T21:28:26.182" v="6"/>
        <pc:sldMkLst>
          <pc:docMk/>
          <pc:sldMk cId="1364103847" sldId="404"/>
        </pc:sldMkLst>
      </pc:sldChg>
      <pc:sldChg chg="addSp modSp new del">
        <pc:chgData name="Hannah Beatty" userId="S::cefepahannah@cefofphiladelphiacounty.onmicrosoft.com::0d7ccdab-feff-4ab1-bc18-308e87b700b6" providerId="AD" clId="Web-{290ACC39-FD17-8857-C634-467C33B4FB41}" dt="2023-01-03T21:26:09.866" v="3"/>
        <pc:sldMkLst>
          <pc:docMk/>
          <pc:sldMk cId="1155195240" sldId="406"/>
        </pc:sldMkLst>
        <pc:picChg chg="add mod">
          <ac:chgData name="Hannah Beatty" userId="S::cefepahannah@cefofphiladelphiacounty.onmicrosoft.com::0d7ccdab-feff-4ab1-bc18-308e87b700b6" providerId="AD" clId="Web-{290ACC39-FD17-8857-C634-467C33B4FB41}" dt="2023-01-03T21:25:39.068" v="1"/>
          <ac:picMkLst>
            <pc:docMk/>
            <pc:sldMk cId="1155195240" sldId="406"/>
            <ac:picMk id="2" creationId="{161D9542-4E35-2ACF-FFF7-8A3AD65F6088}"/>
          </ac:picMkLst>
        </pc:picChg>
      </pc:sldChg>
      <pc:sldChg chg="new del">
        <pc:chgData name="Hannah Beatty" userId="S::cefepahannah@cefofphiladelphiacounty.onmicrosoft.com::0d7ccdab-feff-4ab1-bc18-308e87b700b6" providerId="AD" clId="Web-{290ACC39-FD17-8857-C634-467C33B4FB41}" dt="2023-01-03T21:28:28.010" v="7"/>
        <pc:sldMkLst>
          <pc:docMk/>
          <pc:sldMk cId="1916198302" sldId="407"/>
        </pc:sldMkLst>
      </pc:sldChg>
      <pc:sldChg chg="add">
        <pc:chgData name="Hannah Beatty" userId="S::cefepahannah@cefofphiladelphiacounty.onmicrosoft.com::0d7ccdab-feff-4ab1-bc18-308e87b700b6" providerId="AD" clId="Web-{290ACC39-FD17-8857-C634-467C33B4FB41}" dt="2023-01-03T21:28:22.979" v="4"/>
        <pc:sldMkLst>
          <pc:docMk/>
          <pc:sldMk cId="3964728110" sldId="408"/>
        </pc:sldMkLst>
      </pc:sldChg>
      <pc:sldChg chg="add">
        <pc:chgData name="Hannah Beatty" userId="S::cefepahannah@cefofphiladelphiacounty.onmicrosoft.com::0d7ccdab-feff-4ab1-bc18-308e87b700b6" providerId="AD" clId="Web-{290ACC39-FD17-8857-C634-467C33B4FB41}" dt="2023-01-03T21:28:23.135" v="5"/>
        <pc:sldMkLst>
          <pc:docMk/>
          <pc:sldMk cId="3483404496" sldId="409"/>
        </pc:sldMkLst>
      </pc:sldChg>
      <pc:sldMasterChg chg="add addSldLayout">
        <pc:chgData name="Hannah Beatty" userId="S::cefepahannah@cefofphiladelphiacounty.onmicrosoft.com::0d7ccdab-feff-4ab1-bc18-308e87b700b6" providerId="AD" clId="Web-{290ACC39-FD17-8857-C634-467C33B4FB41}" dt="2023-01-03T21:28:22.979" v="4"/>
        <pc:sldMasterMkLst>
          <pc:docMk/>
          <pc:sldMasterMk cId="3057814379" sldId="2147483660"/>
        </pc:sldMasterMkLst>
        <pc:sldLayoutChg chg="add">
          <pc:chgData name="Hannah Beatty" userId="S::cefepahannah@cefofphiladelphiacounty.onmicrosoft.com::0d7ccdab-feff-4ab1-bc18-308e87b700b6" providerId="AD" clId="Web-{290ACC39-FD17-8857-C634-467C33B4FB41}" dt="2023-01-03T21:28:22.979" v="4"/>
          <pc:sldLayoutMkLst>
            <pc:docMk/>
            <pc:sldMasterMk cId="3057814379" sldId="2147483660"/>
            <pc:sldLayoutMk cId="2095064486" sldId="2147483661"/>
          </pc:sldLayoutMkLst>
        </pc:sldLayoutChg>
        <pc:sldLayoutChg chg="add">
          <pc:chgData name="Hannah Beatty" userId="S::cefepahannah@cefofphiladelphiacounty.onmicrosoft.com::0d7ccdab-feff-4ab1-bc18-308e87b700b6" providerId="AD" clId="Web-{290ACC39-FD17-8857-C634-467C33B4FB41}" dt="2023-01-03T21:28:22.979" v="4"/>
          <pc:sldLayoutMkLst>
            <pc:docMk/>
            <pc:sldMasterMk cId="3057814379" sldId="2147483660"/>
            <pc:sldLayoutMk cId="1690497252" sldId="2147483662"/>
          </pc:sldLayoutMkLst>
        </pc:sldLayoutChg>
        <pc:sldLayoutChg chg="add">
          <pc:chgData name="Hannah Beatty" userId="S::cefepahannah@cefofphiladelphiacounty.onmicrosoft.com::0d7ccdab-feff-4ab1-bc18-308e87b700b6" providerId="AD" clId="Web-{290ACC39-FD17-8857-C634-467C33B4FB41}" dt="2023-01-03T21:28:22.979" v="4"/>
          <pc:sldLayoutMkLst>
            <pc:docMk/>
            <pc:sldMasterMk cId="3057814379" sldId="2147483660"/>
            <pc:sldLayoutMk cId="1580586168" sldId="2147483663"/>
          </pc:sldLayoutMkLst>
        </pc:sldLayoutChg>
        <pc:sldLayoutChg chg="add">
          <pc:chgData name="Hannah Beatty" userId="S::cefepahannah@cefofphiladelphiacounty.onmicrosoft.com::0d7ccdab-feff-4ab1-bc18-308e87b700b6" providerId="AD" clId="Web-{290ACC39-FD17-8857-C634-467C33B4FB41}" dt="2023-01-03T21:28:22.979" v="4"/>
          <pc:sldLayoutMkLst>
            <pc:docMk/>
            <pc:sldMasterMk cId="3057814379" sldId="2147483660"/>
            <pc:sldLayoutMk cId="2497777131" sldId="2147483664"/>
          </pc:sldLayoutMkLst>
        </pc:sldLayoutChg>
        <pc:sldLayoutChg chg="add">
          <pc:chgData name="Hannah Beatty" userId="S::cefepahannah@cefofphiladelphiacounty.onmicrosoft.com::0d7ccdab-feff-4ab1-bc18-308e87b700b6" providerId="AD" clId="Web-{290ACC39-FD17-8857-C634-467C33B4FB41}" dt="2023-01-03T21:28:22.979" v="4"/>
          <pc:sldLayoutMkLst>
            <pc:docMk/>
            <pc:sldMasterMk cId="3057814379" sldId="2147483660"/>
            <pc:sldLayoutMk cId="1710914938" sldId="2147483665"/>
          </pc:sldLayoutMkLst>
        </pc:sldLayoutChg>
        <pc:sldLayoutChg chg="add">
          <pc:chgData name="Hannah Beatty" userId="S::cefepahannah@cefofphiladelphiacounty.onmicrosoft.com::0d7ccdab-feff-4ab1-bc18-308e87b700b6" providerId="AD" clId="Web-{290ACC39-FD17-8857-C634-467C33B4FB41}" dt="2023-01-03T21:28:22.979" v="4"/>
          <pc:sldLayoutMkLst>
            <pc:docMk/>
            <pc:sldMasterMk cId="3057814379" sldId="2147483660"/>
            <pc:sldLayoutMk cId="2612172706" sldId="2147483666"/>
          </pc:sldLayoutMkLst>
        </pc:sldLayoutChg>
        <pc:sldLayoutChg chg="add">
          <pc:chgData name="Hannah Beatty" userId="S::cefepahannah@cefofphiladelphiacounty.onmicrosoft.com::0d7ccdab-feff-4ab1-bc18-308e87b700b6" providerId="AD" clId="Web-{290ACC39-FD17-8857-C634-467C33B4FB41}" dt="2023-01-03T21:28:22.979" v="4"/>
          <pc:sldLayoutMkLst>
            <pc:docMk/>
            <pc:sldMasterMk cId="3057814379" sldId="2147483660"/>
            <pc:sldLayoutMk cId="4072102546" sldId="2147483667"/>
          </pc:sldLayoutMkLst>
        </pc:sldLayoutChg>
        <pc:sldLayoutChg chg="add">
          <pc:chgData name="Hannah Beatty" userId="S::cefepahannah@cefofphiladelphiacounty.onmicrosoft.com::0d7ccdab-feff-4ab1-bc18-308e87b700b6" providerId="AD" clId="Web-{290ACC39-FD17-8857-C634-467C33B4FB41}" dt="2023-01-03T21:28:22.979" v="4"/>
          <pc:sldLayoutMkLst>
            <pc:docMk/>
            <pc:sldMasterMk cId="3057814379" sldId="2147483660"/>
            <pc:sldLayoutMk cId="1160116099" sldId="2147483668"/>
          </pc:sldLayoutMkLst>
        </pc:sldLayoutChg>
        <pc:sldLayoutChg chg="add">
          <pc:chgData name="Hannah Beatty" userId="S::cefepahannah@cefofphiladelphiacounty.onmicrosoft.com::0d7ccdab-feff-4ab1-bc18-308e87b700b6" providerId="AD" clId="Web-{290ACC39-FD17-8857-C634-467C33B4FB41}" dt="2023-01-03T21:28:22.979" v="4"/>
          <pc:sldLayoutMkLst>
            <pc:docMk/>
            <pc:sldMasterMk cId="3057814379" sldId="2147483660"/>
            <pc:sldLayoutMk cId="3106634599" sldId="2147483669"/>
          </pc:sldLayoutMkLst>
        </pc:sldLayoutChg>
        <pc:sldLayoutChg chg="add">
          <pc:chgData name="Hannah Beatty" userId="S::cefepahannah@cefofphiladelphiacounty.onmicrosoft.com::0d7ccdab-feff-4ab1-bc18-308e87b700b6" providerId="AD" clId="Web-{290ACC39-FD17-8857-C634-467C33B4FB41}" dt="2023-01-03T21:28:22.979" v="4"/>
          <pc:sldLayoutMkLst>
            <pc:docMk/>
            <pc:sldMasterMk cId="3057814379" sldId="2147483660"/>
            <pc:sldLayoutMk cId="1278716657" sldId="2147483670"/>
          </pc:sldLayoutMkLst>
        </pc:sldLayoutChg>
        <pc:sldLayoutChg chg="add">
          <pc:chgData name="Hannah Beatty" userId="S::cefepahannah@cefofphiladelphiacounty.onmicrosoft.com::0d7ccdab-feff-4ab1-bc18-308e87b700b6" providerId="AD" clId="Web-{290ACC39-FD17-8857-C634-467C33B4FB41}" dt="2023-01-03T21:28:22.979" v="4"/>
          <pc:sldLayoutMkLst>
            <pc:docMk/>
            <pc:sldMasterMk cId="3057814379" sldId="2147483660"/>
            <pc:sldLayoutMk cId="4077043071" sldId="2147483671"/>
          </pc:sldLayoutMkLst>
        </pc:sldLayoutChg>
      </pc:sldMasterChg>
    </pc:docChg>
  </pc:docChgLst>
  <pc:docChgLst>
    <pc:chgData name="Go Vung" userId="a88f9debd051402b" providerId="LiveId" clId="{5615303C-DFDA-40CF-8F52-BCE732C2435D}"/>
    <pc:docChg chg="undo custSel addSld delSld modSld sldOrd">
      <pc:chgData name="Go Vung" userId="a88f9debd051402b" providerId="LiveId" clId="{5615303C-DFDA-40CF-8F52-BCE732C2435D}" dt="2022-12-22T14:26:01.452" v="142" actId="20577"/>
      <pc:docMkLst>
        <pc:docMk/>
      </pc:docMkLst>
      <pc:sldChg chg="delSp modSp add ord">
        <pc:chgData name="Go Vung" userId="a88f9debd051402b" providerId="LiveId" clId="{5615303C-DFDA-40CF-8F52-BCE732C2435D}" dt="2022-12-22T14:00:28.223" v="10" actId="14100"/>
        <pc:sldMkLst>
          <pc:docMk/>
          <pc:sldMk cId="0" sldId="257"/>
        </pc:sldMkLst>
        <pc:picChg chg="mod">
          <ac:chgData name="Go Vung" userId="a88f9debd051402b" providerId="LiveId" clId="{5615303C-DFDA-40CF-8F52-BCE732C2435D}" dt="2022-12-22T14:00:28.223" v="10" actId="14100"/>
          <ac:picMkLst>
            <pc:docMk/>
            <pc:sldMk cId="0" sldId="257"/>
            <ac:picMk id="2" creationId="{311F8005-3866-B260-D0CF-B3D4ABFC5FC4}"/>
          </ac:picMkLst>
        </pc:picChg>
        <pc:picChg chg="del">
          <ac:chgData name="Go Vung" userId="a88f9debd051402b" providerId="LiveId" clId="{5615303C-DFDA-40CF-8F52-BCE732C2435D}" dt="2022-12-22T14:00:23.864" v="9" actId="478"/>
          <ac:picMkLst>
            <pc:docMk/>
            <pc:sldMk cId="0" sldId="257"/>
            <ac:picMk id="5122" creationId="{E95B298F-6C32-4231-BFDC-3904FCE35138}"/>
          </ac:picMkLst>
        </pc:picChg>
      </pc:sldChg>
      <pc:sldChg chg="add ord">
        <pc:chgData name="Go Vung" userId="a88f9debd051402b" providerId="LiveId" clId="{5615303C-DFDA-40CF-8F52-BCE732C2435D}" dt="2022-12-22T13:58:48.603" v="3" actId="20578"/>
        <pc:sldMkLst>
          <pc:docMk/>
          <pc:sldMk cId="0" sldId="266"/>
        </pc:sldMkLst>
      </pc:sldChg>
      <pc:sldChg chg="addSp modSp mod">
        <pc:chgData name="Go Vung" userId="a88f9debd051402b" providerId="LiveId" clId="{5615303C-DFDA-40CF-8F52-BCE732C2435D}" dt="2022-12-22T14:26:01.452" v="142" actId="20577"/>
        <pc:sldMkLst>
          <pc:docMk/>
          <pc:sldMk cId="0" sldId="273"/>
        </pc:sldMkLst>
        <pc:spChg chg="mod">
          <ac:chgData name="Go Vung" userId="a88f9debd051402b" providerId="LiveId" clId="{5615303C-DFDA-40CF-8F52-BCE732C2435D}" dt="2022-12-22T14:26:01.452" v="142" actId="20577"/>
          <ac:spMkLst>
            <pc:docMk/>
            <pc:sldMk cId="0" sldId="273"/>
            <ac:spMk id="4" creationId="{A7D99F4A-255F-8DB9-7FE7-AAA81452109D}"/>
          </ac:spMkLst>
        </pc:spChg>
        <pc:picChg chg="add mod">
          <ac:chgData name="Go Vung" userId="a88f9debd051402b" providerId="LiveId" clId="{5615303C-DFDA-40CF-8F52-BCE732C2435D}" dt="2022-12-22T14:25:49.409" v="119" actId="167"/>
          <ac:picMkLst>
            <pc:docMk/>
            <pc:sldMk cId="0" sldId="273"/>
            <ac:picMk id="5" creationId="{BE7FC875-7731-8B13-5B2F-900CC3C0574E}"/>
          </ac:picMkLst>
        </pc:picChg>
      </pc:sldChg>
      <pc:sldChg chg="add ord">
        <pc:chgData name="Go Vung" userId="a88f9debd051402b" providerId="LiveId" clId="{5615303C-DFDA-40CF-8F52-BCE732C2435D}" dt="2022-12-22T13:58:48.603" v="3" actId="20578"/>
        <pc:sldMkLst>
          <pc:docMk/>
          <pc:sldMk cId="0" sldId="284"/>
        </pc:sldMkLst>
      </pc:sldChg>
      <pc:sldChg chg="add ord">
        <pc:chgData name="Go Vung" userId="a88f9debd051402b" providerId="LiveId" clId="{5615303C-DFDA-40CF-8F52-BCE732C2435D}" dt="2022-12-22T13:58:48.603" v="3" actId="20578"/>
        <pc:sldMkLst>
          <pc:docMk/>
          <pc:sldMk cId="0" sldId="287"/>
        </pc:sldMkLst>
      </pc:sldChg>
      <pc:sldChg chg="add ord">
        <pc:chgData name="Go Vung" userId="a88f9debd051402b" providerId="LiveId" clId="{5615303C-DFDA-40CF-8F52-BCE732C2435D}" dt="2022-12-22T13:58:48.603" v="3" actId="20578"/>
        <pc:sldMkLst>
          <pc:docMk/>
          <pc:sldMk cId="0" sldId="288"/>
        </pc:sldMkLst>
      </pc:sldChg>
      <pc:sldChg chg="modSp add mod ord">
        <pc:chgData name="Go Vung" userId="a88f9debd051402b" providerId="LiveId" clId="{5615303C-DFDA-40CF-8F52-BCE732C2435D}" dt="2022-12-22T14:01:55.847" v="26" actId="207"/>
        <pc:sldMkLst>
          <pc:docMk/>
          <pc:sldMk cId="0" sldId="347"/>
        </pc:sldMkLst>
        <pc:spChg chg="mod">
          <ac:chgData name="Go Vung" userId="a88f9debd051402b" providerId="LiveId" clId="{5615303C-DFDA-40CF-8F52-BCE732C2435D}" dt="2022-12-22T14:01:27.597" v="17" actId="207"/>
          <ac:spMkLst>
            <pc:docMk/>
            <pc:sldMk cId="0" sldId="347"/>
            <ac:spMk id="4" creationId="{8E6D4526-BB4B-AA51-E865-98292CE73297}"/>
          </ac:spMkLst>
        </pc:spChg>
        <pc:spChg chg="mod">
          <ac:chgData name="Go Vung" userId="a88f9debd051402b" providerId="LiveId" clId="{5615303C-DFDA-40CF-8F52-BCE732C2435D}" dt="2022-12-22T14:01:30.542" v="18" actId="207"/>
          <ac:spMkLst>
            <pc:docMk/>
            <pc:sldMk cId="0" sldId="347"/>
            <ac:spMk id="5" creationId="{CD298A8F-37FE-FF67-D0A1-907816463221}"/>
          </ac:spMkLst>
        </pc:spChg>
        <pc:spChg chg="mod">
          <ac:chgData name="Go Vung" userId="a88f9debd051402b" providerId="LiveId" clId="{5615303C-DFDA-40CF-8F52-BCE732C2435D}" dt="2022-12-22T14:01:33.076" v="19" actId="207"/>
          <ac:spMkLst>
            <pc:docMk/>
            <pc:sldMk cId="0" sldId="347"/>
            <ac:spMk id="6" creationId="{CB7220E7-836A-11F8-51DA-BF916F480B99}"/>
          </ac:spMkLst>
        </pc:spChg>
        <pc:spChg chg="mod">
          <ac:chgData name="Go Vung" userId="a88f9debd051402b" providerId="LiveId" clId="{5615303C-DFDA-40CF-8F52-BCE732C2435D}" dt="2022-12-22T14:01:35.613" v="20" actId="207"/>
          <ac:spMkLst>
            <pc:docMk/>
            <pc:sldMk cId="0" sldId="347"/>
            <ac:spMk id="7" creationId="{ABEDCDB3-BFB5-47A8-7BA2-30DAEA8E5D89}"/>
          </ac:spMkLst>
        </pc:spChg>
        <pc:spChg chg="mod">
          <ac:chgData name="Go Vung" userId="a88f9debd051402b" providerId="LiveId" clId="{5615303C-DFDA-40CF-8F52-BCE732C2435D}" dt="2022-12-22T14:01:38.459" v="21" actId="207"/>
          <ac:spMkLst>
            <pc:docMk/>
            <pc:sldMk cId="0" sldId="347"/>
            <ac:spMk id="8" creationId="{F4CD9441-3AFF-D250-DBD3-0E67FC525124}"/>
          </ac:spMkLst>
        </pc:spChg>
        <pc:spChg chg="mod">
          <ac:chgData name="Go Vung" userId="a88f9debd051402b" providerId="LiveId" clId="{5615303C-DFDA-40CF-8F52-BCE732C2435D}" dt="2022-12-22T14:01:40.925" v="22" actId="207"/>
          <ac:spMkLst>
            <pc:docMk/>
            <pc:sldMk cId="0" sldId="347"/>
            <ac:spMk id="9" creationId="{24BC70A9-91BF-261A-7D78-8CFFCAEB6438}"/>
          </ac:spMkLst>
        </pc:spChg>
        <pc:spChg chg="mod">
          <ac:chgData name="Go Vung" userId="a88f9debd051402b" providerId="LiveId" clId="{5615303C-DFDA-40CF-8F52-BCE732C2435D}" dt="2022-12-22T14:01:45.117" v="23" actId="207"/>
          <ac:spMkLst>
            <pc:docMk/>
            <pc:sldMk cId="0" sldId="347"/>
            <ac:spMk id="10" creationId="{7C7575FF-15B5-4575-C298-29C1D8109158}"/>
          </ac:spMkLst>
        </pc:spChg>
        <pc:spChg chg="mod">
          <ac:chgData name="Go Vung" userId="a88f9debd051402b" providerId="LiveId" clId="{5615303C-DFDA-40CF-8F52-BCE732C2435D}" dt="2022-12-22T14:01:48.445" v="24" actId="207"/>
          <ac:spMkLst>
            <pc:docMk/>
            <pc:sldMk cId="0" sldId="347"/>
            <ac:spMk id="11" creationId="{67B27C75-6EA6-62F9-CCA7-00B9CD61B4F7}"/>
          </ac:spMkLst>
        </pc:spChg>
        <pc:spChg chg="mod">
          <ac:chgData name="Go Vung" userId="a88f9debd051402b" providerId="LiveId" clId="{5615303C-DFDA-40CF-8F52-BCE732C2435D}" dt="2022-12-22T14:01:52.567" v="25" actId="207"/>
          <ac:spMkLst>
            <pc:docMk/>
            <pc:sldMk cId="0" sldId="347"/>
            <ac:spMk id="12" creationId="{8E860DB5-81A4-8379-F5DC-CC99A99F5B9D}"/>
          </ac:spMkLst>
        </pc:spChg>
        <pc:spChg chg="mod">
          <ac:chgData name="Go Vung" userId="a88f9debd051402b" providerId="LiveId" clId="{5615303C-DFDA-40CF-8F52-BCE732C2435D}" dt="2022-12-22T14:01:55.847" v="26" actId="207"/>
          <ac:spMkLst>
            <pc:docMk/>
            <pc:sldMk cId="0" sldId="347"/>
            <ac:spMk id="13" creationId="{58ABC327-B179-EECB-D7C0-16B6EAEFA634}"/>
          </ac:spMkLst>
        </pc:spChg>
        <pc:picChg chg="mod">
          <ac:chgData name="Go Vung" userId="a88f9debd051402b" providerId="LiveId" clId="{5615303C-DFDA-40CF-8F52-BCE732C2435D}" dt="2022-12-22T14:01:22.431" v="16"/>
          <ac:picMkLst>
            <pc:docMk/>
            <pc:sldMk cId="0" sldId="347"/>
            <ac:picMk id="36866" creationId="{C92BB0BF-1217-AF89-2AF2-9EE1E7207B80}"/>
          </ac:picMkLst>
        </pc:picChg>
      </pc:sldChg>
      <pc:sldChg chg="addSp delSp modSp add del mod ord">
        <pc:chgData name="Go Vung" userId="a88f9debd051402b" providerId="LiveId" clId="{5615303C-DFDA-40CF-8F52-BCE732C2435D}" dt="2022-12-22T14:04:33.049" v="51" actId="47"/>
        <pc:sldMkLst>
          <pc:docMk/>
          <pc:sldMk cId="744282213" sldId="348"/>
        </pc:sldMkLst>
        <pc:picChg chg="add mod">
          <ac:chgData name="Go Vung" userId="a88f9debd051402b" providerId="LiveId" clId="{5615303C-DFDA-40CF-8F52-BCE732C2435D}" dt="2022-12-22T14:04:22.043" v="48" actId="1076"/>
          <ac:picMkLst>
            <pc:docMk/>
            <pc:sldMk cId="744282213" sldId="348"/>
            <ac:picMk id="2" creationId="{E66EDA90-BD71-0183-39C4-3259542E6CE4}"/>
          </ac:picMkLst>
        </pc:picChg>
        <pc:picChg chg="del">
          <ac:chgData name="Go Vung" userId="a88f9debd051402b" providerId="LiveId" clId="{5615303C-DFDA-40CF-8F52-BCE732C2435D}" dt="2022-12-22T14:04:07.651" v="43" actId="21"/>
          <ac:picMkLst>
            <pc:docMk/>
            <pc:sldMk cId="744282213" sldId="348"/>
            <ac:picMk id="3" creationId="{310EDADE-1DA5-D3F9-DA61-4966B52B5F35}"/>
          </ac:picMkLst>
        </pc:picChg>
      </pc:sldChg>
      <pc:sldChg chg="addSp modSp mod ord modNotesTx">
        <pc:chgData name="Go Vung" userId="a88f9debd051402b" providerId="LiveId" clId="{5615303C-DFDA-40CF-8F52-BCE732C2435D}" dt="2022-12-22T14:14:47.696" v="99" actId="962"/>
        <pc:sldMkLst>
          <pc:docMk/>
          <pc:sldMk cId="3282439568" sldId="379"/>
        </pc:sldMkLst>
        <pc:picChg chg="add mod">
          <ac:chgData name="Go Vung" userId="a88f9debd051402b" providerId="LiveId" clId="{5615303C-DFDA-40CF-8F52-BCE732C2435D}" dt="2022-12-22T14:14:47.696" v="99" actId="962"/>
          <ac:picMkLst>
            <pc:docMk/>
            <pc:sldMk cId="3282439568" sldId="379"/>
            <ac:picMk id="3" creationId="{CDEDB329-FFD6-AED9-4164-30412B929588}"/>
          </ac:picMkLst>
        </pc:picChg>
      </pc:sldChg>
      <pc:sldChg chg="addSp modSp new mod">
        <pc:chgData name="Go Vung" userId="a88f9debd051402b" providerId="LiveId" clId="{5615303C-DFDA-40CF-8F52-BCE732C2435D}" dt="2022-12-22T14:00:45.672" v="14" actId="962"/>
        <pc:sldMkLst>
          <pc:docMk/>
          <pc:sldMk cId="1761246538" sldId="393"/>
        </pc:sldMkLst>
        <pc:picChg chg="add mod">
          <ac:chgData name="Go Vung" userId="a88f9debd051402b" providerId="LiveId" clId="{5615303C-DFDA-40CF-8F52-BCE732C2435D}" dt="2022-12-22T14:00:45.672" v="14" actId="962"/>
          <ac:picMkLst>
            <pc:docMk/>
            <pc:sldMk cId="1761246538" sldId="393"/>
            <ac:picMk id="3" creationId="{F56B5432-F779-7724-A01E-888E4DA4C3D4}"/>
          </ac:picMkLst>
        </pc:picChg>
      </pc:sldChg>
      <pc:sldChg chg="addSp modSp new mod">
        <pc:chgData name="Go Vung" userId="a88f9debd051402b" providerId="LiveId" clId="{5615303C-DFDA-40CF-8F52-BCE732C2435D}" dt="2022-12-22T14:02:15.957" v="30" actId="962"/>
        <pc:sldMkLst>
          <pc:docMk/>
          <pc:sldMk cId="2886845426" sldId="394"/>
        </pc:sldMkLst>
        <pc:picChg chg="add mod">
          <ac:chgData name="Go Vung" userId="a88f9debd051402b" providerId="LiveId" clId="{5615303C-DFDA-40CF-8F52-BCE732C2435D}" dt="2022-12-22T14:02:15.957" v="30" actId="962"/>
          <ac:picMkLst>
            <pc:docMk/>
            <pc:sldMk cId="2886845426" sldId="394"/>
            <ac:picMk id="3" creationId="{C2993142-CD67-49F7-0448-CE401FE74FDA}"/>
          </ac:picMkLst>
        </pc:picChg>
      </pc:sldChg>
      <pc:sldChg chg="addSp modSp new">
        <pc:chgData name="Go Vung" userId="a88f9debd051402b" providerId="LiveId" clId="{5615303C-DFDA-40CF-8F52-BCE732C2435D}" dt="2022-12-22T14:04:11.944" v="44"/>
        <pc:sldMkLst>
          <pc:docMk/>
          <pc:sldMk cId="2822967143" sldId="395"/>
        </pc:sldMkLst>
        <pc:picChg chg="add mod">
          <ac:chgData name="Go Vung" userId="a88f9debd051402b" providerId="LiveId" clId="{5615303C-DFDA-40CF-8F52-BCE732C2435D}" dt="2022-12-22T14:04:11.944" v="44"/>
          <ac:picMkLst>
            <pc:docMk/>
            <pc:sldMk cId="2822967143" sldId="395"/>
            <ac:picMk id="2" creationId="{35133D16-C18A-7599-F0ED-EB47A083975E}"/>
          </ac:picMkLst>
        </pc:picChg>
      </pc:sldChg>
      <pc:sldChg chg="delSp add del ord">
        <pc:chgData name="Go Vung" userId="a88f9debd051402b" providerId="LiveId" clId="{5615303C-DFDA-40CF-8F52-BCE732C2435D}" dt="2022-12-22T14:25:51.220" v="120" actId="47"/>
        <pc:sldMkLst>
          <pc:docMk/>
          <pc:sldMk cId="2290779061" sldId="396"/>
        </pc:sldMkLst>
        <pc:picChg chg="del">
          <ac:chgData name="Go Vung" userId="a88f9debd051402b" providerId="LiveId" clId="{5615303C-DFDA-40CF-8F52-BCE732C2435D}" dt="2022-12-22T14:25:44.388" v="117" actId="21"/>
          <ac:picMkLst>
            <pc:docMk/>
            <pc:sldMk cId="2290779061" sldId="396"/>
            <ac:picMk id="36866" creationId="{C92BB0BF-1217-AF89-2AF2-9EE1E7207B80}"/>
          </ac:picMkLst>
        </pc:picChg>
      </pc:sldChg>
      <pc:sldChg chg="addSp modSp add mod">
        <pc:chgData name="Go Vung" userId="a88f9debd051402b" providerId="LiveId" clId="{5615303C-DFDA-40CF-8F52-BCE732C2435D}" dt="2022-12-22T14:05:51.491" v="92" actId="20577"/>
        <pc:sldMkLst>
          <pc:docMk/>
          <pc:sldMk cId="3587432435" sldId="397"/>
        </pc:sldMkLst>
        <pc:spChg chg="add mod">
          <ac:chgData name="Go Vung" userId="a88f9debd051402b" providerId="LiveId" clId="{5615303C-DFDA-40CF-8F52-BCE732C2435D}" dt="2022-12-22T14:05:51.491" v="92" actId="20577"/>
          <ac:spMkLst>
            <pc:docMk/>
            <pc:sldMk cId="3587432435" sldId="397"/>
            <ac:spMk id="4" creationId="{F73D3EAA-CDD1-ED06-B30A-8565F0BE953A}"/>
          </ac:spMkLst>
        </pc:spChg>
      </pc:sldChg>
      <pc:sldChg chg="addSp modSp new mod">
        <pc:chgData name="Go Vung" userId="a88f9debd051402b" providerId="LiveId" clId="{5615303C-DFDA-40CF-8F52-BCE732C2435D}" dt="2022-12-22T14:24:37.809" v="109" actId="962"/>
        <pc:sldMkLst>
          <pc:docMk/>
          <pc:sldMk cId="427617885" sldId="398"/>
        </pc:sldMkLst>
        <pc:picChg chg="add mod">
          <ac:chgData name="Go Vung" userId="a88f9debd051402b" providerId="LiveId" clId="{5615303C-DFDA-40CF-8F52-BCE732C2435D}" dt="2022-12-22T14:24:37.809" v="109" actId="962"/>
          <ac:picMkLst>
            <pc:docMk/>
            <pc:sldMk cId="427617885" sldId="398"/>
            <ac:picMk id="3" creationId="{5C39C192-279E-6A89-F9CB-B350E24BE22A}"/>
          </ac:picMkLst>
        </pc:picChg>
      </pc:sldChg>
      <pc:sldChg chg="add ord">
        <pc:chgData name="Go Vung" userId="a88f9debd051402b" providerId="LiveId" clId="{5615303C-DFDA-40CF-8F52-BCE732C2435D}" dt="2022-12-22T14:08:39.756" v="96"/>
        <pc:sldMkLst>
          <pc:docMk/>
          <pc:sldMk cId="2262955812" sldId="399"/>
        </pc:sldMkLst>
      </pc:sldChg>
      <pc:sldChg chg="add ord">
        <pc:chgData name="Go Vung" userId="a88f9debd051402b" providerId="LiveId" clId="{5615303C-DFDA-40CF-8F52-BCE732C2435D}" dt="2022-12-22T14:14:52.484" v="102"/>
        <pc:sldMkLst>
          <pc:docMk/>
          <pc:sldMk cId="1345993932" sldId="400"/>
        </pc:sldMkLst>
      </pc:sldChg>
      <pc:sldChg chg="addSp modSp new mod">
        <pc:chgData name="Go Vung" userId="a88f9debd051402b" providerId="LiveId" clId="{5615303C-DFDA-40CF-8F52-BCE732C2435D}" dt="2022-12-22T14:16:47.128" v="106" actId="962"/>
        <pc:sldMkLst>
          <pc:docMk/>
          <pc:sldMk cId="1282252614" sldId="401"/>
        </pc:sldMkLst>
        <pc:picChg chg="add mod">
          <ac:chgData name="Go Vung" userId="a88f9debd051402b" providerId="LiveId" clId="{5615303C-DFDA-40CF-8F52-BCE732C2435D}" dt="2022-12-22T14:16:47.128" v="106" actId="962"/>
          <ac:picMkLst>
            <pc:docMk/>
            <pc:sldMk cId="1282252614" sldId="401"/>
            <ac:picMk id="3" creationId="{70173E88-0447-8623-8B2B-6890A82D3B14}"/>
          </ac:picMkLst>
        </pc:picChg>
      </pc:sldChg>
      <pc:sldChg chg="add ord">
        <pc:chgData name="Go Vung" userId="a88f9debd051402b" providerId="LiveId" clId="{5615303C-DFDA-40CF-8F52-BCE732C2435D}" dt="2022-12-22T14:24:50.161" v="112"/>
        <pc:sldMkLst>
          <pc:docMk/>
          <pc:sldMk cId="571721997" sldId="402"/>
        </pc:sldMkLst>
      </pc:sldChg>
      <pc:sldChg chg="add ord replId">
        <pc:chgData name="Go Vung" userId="a88f9debd051402b" providerId="LiveId" clId="{5615303C-DFDA-40CF-8F52-BCE732C2435D}" dt="2022-12-22T14:24:50.161" v="112"/>
        <pc:sldMkLst>
          <pc:docMk/>
          <pc:sldMk cId="1692762167" sldId="403"/>
        </pc:sldMkLst>
      </pc:sldChg>
      <pc:sldChg chg="new">
        <pc:chgData name="Go Vung" userId="a88f9debd051402b" providerId="LiveId" clId="{5615303C-DFDA-40CF-8F52-BCE732C2435D}" dt="2022-12-22T14:24:55.519" v="113" actId="680"/>
        <pc:sldMkLst>
          <pc:docMk/>
          <pc:sldMk cId="1364103847" sldId="404"/>
        </pc:sldMkLst>
      </pc:sldChg>
      <pc:sldChg chg="add">
        <pc:chgData name="Go Vung" userId="a88f9debd051402b" providerId="LiveId" clId="{5615303C-DFDA-40CF-8F52-BCE732C2435D}" dt="2022-12-22T14:25:36.617" v="114" actId="2890"/>
        <pc:sldMkLst>
          <pc:docMk/>
          <pc:sldMk cId="4268611101" sldId="405"/>
        </pc:sldMkLst>
      </pc:sldChg>
    </pc:docChg>
  </pc:docChgLst>
  <pc:docChgLst>
    <pc:chgData name="Hannah Beatty" userId="S::cefepahannah@cefofphiladelphiacounty.onmicrosoft.com::0d7ccdab-feff-4ab1-bc18-308e87b700b6" providerId="AD" clId="Web-{FBA12302-B1A4-440D-7A8B-BFA19EF46FF0}"/>
    <pc:docChg chg="addSld delSld modSld sldOrd">
      <pc:chgData name="Hannah Beatty" userId="S::cefepahannah@cefofphiladelphiacounty.onmicrosoft.com::0d7ccdab-feff-4ab1-bc18-308e87b700b6" providerId="AD" clId="Web-{FBA12302-B1A4-440D-7A8B-BFA19EF46FF0}" dt="2023-01-18T16:55:36.962" v="50"/>
      <pc:docMkLst>
        <pc:docMk/>
      </pc:docMkLst>
      <pc:sldChg chg="del">
        <pc:chgData name="Hannah Beatty" userId="S::cefepahannah@cefofphiladelphiacounty.onmicrosoft.com::0d7ccdab-feff-4ab1-bc18-308e87b700b6" providerId="AD" clId="Web-{FBA12302-B1A4-440D-7A8B-BFA19EF46FF0}" dt="2023-01-18T16:51:19.359" v="37"/>
        <pc:sldMkLst>
          <pc:docMk/>
          <pc:sldMk cId="0" sldId="277"/>
        </pc:sldMkLst>
      </pc:sldChg>
      <pc:sldChg chg="ord">
        <pc:chgData name="Hannah Beatty" userId="S::cefepahannah@cefofphiladelphiacounty.onmicrosoft.com::0d7ccdab-feff-4ab1-bc18-308e87b700b6" providerId="AD" clId="Web-{FBA12302-B1A4-440D-7A8B-BFA19EF46FF0}" dt="2023-01-18T16:46:26.036" v="18"/>
        <pc:sldMkLst>
          <pc:docMk/>
          <pc:sldMk cId="3217387895" sldId="411"/>
        </pc:sldMkLst>
      </pc:sldChg>
      <pc:sldChg chg="del">
        <pc:chgData name="Hannah Beatty" userId="S::cefepahannah@cefofphiladelphiacounty.onmicrosoft.com::0d7ccdab-feff-4ab1-bc18-308e87b700b6" providerId="AD" clId="Web-{FBA12302-B1A4-440D-7A8B-BFA19EF46FF0}" dt="2023-01-18T16:51:00.077" v="33"/>
        <pc:sldMkLst>
          <pc:docMk/>
          <pc:sldMk cId="2361127217" sldId="412"/>
        </pc:sldMkLst>
      </pc:sldChg>
      <pc:sldChg chg="addSp modSp">
        <pc:chgData name="Hannah Beatty" userId="S::cefepahannah@cefofphiladelphiacounty.onmicrosoft.com::0d7ccdab-feff-4ab1-bc18-308e87b700b6" providerId="AD" clId="Web-{FBA12302-B1A4-440D-7A8B-BFA19EF46FF0}" dt="2023-01-18T16:13:16.582" v="6" actId="14100"/>
        <pc:sldMkLst>
          <pc:docMk/>
          <pc:sldMk cId="1080006563" sldId="413"/>
        </pc:sldMkLst>
        <pc:picChg chg="add mod">
          <ac:chgData name="Hannah Beatty" userId="S::cefepahannah@cefofphiladelphiacounty.onmicrosoft.com::0d7ccdab-feff-4ab1-bc18-308e87b700b6" providerId="AD" clId="Web-{FBA12302-B1A4-440D-7A8B-BFA19EF46FF0}" dt="2023-01-18T16:13:16.582" v="6" actId="14100"/>
          <ac:picMkLst>
            <pc:docMk/>
            <pc:sldMk cId="1080006563" sldId="413"/>
            <ac:picMk id="2" creationId="{B6C2B631-3A0D-D139-A23B-03EF02DBA2F2}"/>
          </ac:picMkLst>
        </pc:picChg>
      </pc:sldChg>
      <pc:sldChg chg="del">
        <pc:chgData name="Hannah Beatty" userId="S::cefepahannah@cefofphiladelphiacounty.onmicrosoft.com::0d7ccdab-feff-4ab1-bc18-308e87b700b6" providerId="AD" clId="Web-{FBA12302-B1A4-440D-7A8B-BFA19EF46FF0}" dt="2023-01-18T16:47:02.631" v="19"/>
        <pc:sldMkLst>
          <pc:docMk/>
          <pc:sldMk cId="3289765627" sldId="415"/>
        </pc:sldMkLst>
      </pc:sldChg>
      <pc:sldChg chg="del ord">
        <pc:chgData name="Hannah Beatty" userId="S::cefepahannah@cefofphiladelphiacounty.onmicrosoft.com::0d7ccdab-feff-4ab1-bc18-308e87b700b6" providerId="AD" clId="Web-{FBA12302-B1A4-440D-7A8B-BFA19EF46FF0}" dt="2023-01-18T16:50:07.263" v="28"/>
        <pc:sldMkLst>
          <pc:docMk/>
          <pc:sldMk cId="2405659665" sldId="416"/>
        </pc:sldMkLst>
      </pc:sldChg>
      <pc:sldChg chg="del">
        <pc:chgData name="Hannah Beatty" userId="S::cefepahannah@cefofphiladelphiacounty.onmicrosoft.com::0d7ccdab-feff-4ab1-bc18-308e87b700b6" providerId="AD" clId="Web-{FBA12302-B1A4-440D-7A8B-BFA19EF46FF0}" dt="2023-01-18T16:51:16.609" v="36"/>
        <pc:sldMkLst>
          <pc:docMk/>
          <pc:sldMk cId="345415707" sldId="417"/>
        </pc:sldMkLst>
      </pc:sldChg>
      <pc:sldChg chg="addSp delSp modSp ord">
        <pc:chgData name="Hannah Beatty" userId="S::cefepahannah@cefofphiladelphiacounty.onmicrosoft.com::0d7ccdab-feff-4ab1-bc18-308e87b700b6" providerId="AD" clId="Web-{FBA12302-B1A4-440D-7A8B-BFA19EF46FF0}" dt="2023-01-18T16:49:51.512" v="25" actId="14100"/>
        <pc:sldMkLst>
          <pc:docMk/>
          <pc:sldMk cId="1665259609" sldId="418"/>
        </pc:sldMkLst>
        <pc:picChg chg="add mod">
          <ac:chgData name="Hannah Beatty" userId="S::cefepahannah@cefofphiladelphiacounty.onmicrosoft.com::0d7ccdab-feff-4ab1-bc18-308e87b700b6" providerId="AD" clId="Web-{FBA12302-B1A4-440D-7A8B-BFA19EF46FF0}" dt="2023-01-18T16:49:51.512" v="25" actId="14100"/>
          <ac:picMkLst>
            <pc:docMk/>
            <pc:sldMk cId="1665259609" sldId="418"/>
            <ac:picMk id="2" creationId="{78E235A5-7629-76FC-EE37-38B144EEB53C}"/>
          </ac:picMkLst>
        </pc:picChg>
        <pc:picChg chg="del">
          <ac:chgData name="Hannah Beatty" userId="S::cefepahannah@cefofphiladelphiacounty.onmicrosoft.com::0d7ccdab-feff-4ab1-bc18-308e87b700b6" providerId="AD" clId="Web-{FBA12302-B1A4-440D-7A8B-BFA19EF46FF0}" dt="2023-01-18T16:47:33.304" v="22"/>
          <ac:picMkLst>
            <pc:docMk/>
            <pc:sldMk cId="1665259609" sldId="418"/>
            <ac:picMk id="3" creationId="{3F252440-36B7-AF80-774B-2FF2DB263A08}"/>
          </ac:picMkLst>
        </pc:picChg>
      </pc:sldChg>
      <pc:sldChg chg="del">
        <pc:chgData name="Hannah Beatty" userId="S::cefepahannah@cefofphiladelphiacounty.onmicrosoft.com::0d7ccdab-feff-4ab1-bc18-308e87b700b6" providerId="AD" clId="Web-{FBA12302-B1A4-440D-7A8B-BFA19EF46FF0}" dt="2023-01-18T16:51:36.033" v="41"/>
        <pc:sldMkLst>
          <pc:docMk/>
          <pc:sldMk cId="2905420811" sldId="419"/>
        </pc:sldMkLst>
      </pc:sldChg>
      <pc:sldChg chg="del">
        <pc:chgData name="Hannah Beatty" userId="S::cefepahannah@cefofphiladelphiacounty.onmicrosoft.com::0d7ccdab-feff-4ab1-bc18-308e87b700b6" providerId="AD" clId="Web-{FBA12302-B1A4-440D-7A8B-BFA19EF46FF0}" dt="2023-01-18T16:51:47.391" v="44"/>
        <pc:sldMkLst>
          <pc:docMk/>
          <pc:sldMk cId="2598013745" sldId="420"/>
        </pc:sldMkLst>
      </pc:sldChg>
      <pc:sldChg chg="del">
        <pc:chgData name="Hannah Beatty" userId="S::cefepahannah@cefofphiladelphiacounty.onmicrosoft.com::0d7ccdab-feff-4ab1-bc18-308e87b700b6" providerId="AD" clId="Web-{FBA12302-B1A4-440D-7A8B-BFA19EF46FF0}" dt="2023-01-18T16:51:22.515" v="38"/>
        <pc:sldMkLst>
          <pc:docMk/>
          <pc:sldMk cId="1269972319" sldId="421"/>
        </pc:sldMkLst>
      </pc:sldChg>
      <pc:sldChg chg="del">
        <pc:chgData name="Hannah Beatty" userId="S::cefepahannah@cefofphiladelphiacounty.onmicrosoft.com::0d7ccdab-feff-4ab1-bc18-308e87b700b6" providerId="AD" clId="Web-{FBA12302-B1A4-440D-7A8B-BFA19EF46FF0}" dt="2023-01-18T16:51:08.030" v="34"/>
        <pc:sldMkLst>
          <pc:docMk/>
          <pc:sldMk cId="1930537890" sldId="422"/>
        </pc:sldMkLst>
      </pc:sldChg>
      <pc:sldChg chg="del">
        <pc:chgData name="Hannah Beatty" userId="S::cefepahannah@cefofphiladelphiacounty.onmicrosoft.com::0d7ccdab-feff-4ab1-bc18-308e87b700b6" providerId="AD" clId="Web-{FBA12302-B1A4-440D-7A8B-BFA19EF46FF0}" dt="2023-01-18T16:50:48.562" v="32"/>
        <pc:sldMkLst>
          <pc:docMk/>
          <pc:sldMk cId="3689001358" sldId="423"/>
        </pc:sldMkLst>
      </pc:sldChg>
      <pc:sldChg chg="del">
        <pc:chgData name="Hannah Beatty" userId="S::cefepahannah@cefofphiladelphiacounty.onmicrosoft.com::0d7ccdab-feff-4ab1-bc18-308e87b700b6" providerId="AD" clId="Web-{FBA12302-B1A4-440D-7A8B-BFA19EF46FF0}" dt="2023-01-18T16:50:45.264" v="31"/>
        <pc:sldMkLst>
          <pc:docMk/>
          <pc:sldMk cId="1528709218" sldId="424"/>
        </pc:sldMkLst>
      </pc:sldChg>
      <pc:sldChg chg="addSp modSp new">
        <pc:chgData name="Hannah Beatty" userId="S::cefepahannah@cefofphiladelphiacounty.onmicrosoft.com::0d7ccdab-feff-4ab1-bc18-308e87b700b6" providerId="AD" clId="Web-{FBA12302-B1A4-440D-7A8B-BFA19EF46FF0}" dt="2023-01-18T16:13:04.597" v="4" actId="14100"/>
        <pc:sldMkLst>
          <pc:docMk/>
          <pc:sldMk cId="2511506981" sldId="425"/>
        </pc:sldMkLst>
        <pc:picChg chg="add mod">
          <ac:chgData name="Hannah Beatty" userId="S::cefepahannah@cefofphiladelphiacounty.onmicrosoft.com::0d7ccdab-feff-4ab1-bc18-308e87b700b6" providerId="AD" clId="Web-{FBA12302-B1A4-440D-7A8B-BFA19EF46FF0}" dt="2023-01-18T16:13:04.597" v="4" actId="14100"/>
          <ac:picMkLst>
            <pc:docMk/>
            <pc:sldMk cId="2511506981" sldId="425"/>
            <ac:picMk id="2" creationId="{0AC2D7D4-CEF3-AF76-2CAA-7659117B9270}"/>
          </ac:picMkLst>
        </pc:picChg>
      </pc:sldChg>
      <pc:sldChg chg="addSp modSp new">
        <pc:chgData name="Hannah Beatty" userId="S::cefepahannah@cefofphiladelphiacounty.onmicrosoft.com::0d7ccdab-feff-4ab1-bc18-308e87b700b6" providerId="AD" clId="Web-{FBA12302-B1A4-440D-7A8B-BFA19EF46FF0}" dt="2023-01-18T16:41:16.088" v="11" actId="14100"/>
        <pc:sldMkLst>
          <pc:docMk/>
          <pc:sldMk cId="549885408" sldId="426"/>
        </pc:sldMkLst>
        <pc:picChg chg="add mod">
          <ac:chgData name="Hannah Beatty" userId="S::cefepahannah@cefofphiladelphiacounty.onmicrosoft.com::0d7ccdab-feff-4ab1-bc18-308e87b700b6" providerId="AD" clId="Web-{FBA12302-B1A4-440D-7A8B-BFA19EF46FF0}" dt="2023-01-18T16:41:16.088" v="11" actId="14100"/>
          <ac:picMkLst>
            <pc:docMk/>
            <pc:sldMk cId="549885408" sldId="426"/>
            <ac:picMk id="2" creationId="{7DCEA5BE-6BA3-DEEA-3EE6-A163A46622B7}"/>
          </ac:picMkLst>
        </pc:picChg>
      </pc:sldChg>
      <pc:sldChg chg="add ord replId">
        <pc:chgData name="Hannah Beatty" userId="S::cefepahannah@cefofphiladelphiacounty.onmicrosoft.com::0d7ccdab-feff-4ab1-bc18-308e87b700b6" providerId="AD" clId="Web-{FBA12302-B1A4-440D-7A8B-BFA19EF46FF0}" dt="2023-01-18T16:41:22.338" v="13"/>
        <pc:sldMkLst>
          <pc:docMk/>
          <pc:sldMk cId="3056544688" sldId="427"/>
        </pc:sldMkLst>
      </pc:sldChg>
      <pc:sldChg chg="addSp modSp new">
        <pc:chgData name="Hannah Beatty" userId="S::cefepahannah@cefofphiladelphiacounty.onmicrosoft.com::0d7ccdab-feff-4ab1-bc18-308e87b700b6" providerId="AD" clId="Web-{FBA12302-B1A4-440D-7A8B-BFA19EF46FF0}" dt="2023-01-18T16:45:58.754" v="17" actId="14100"/>
        <pc:sldMkLst>
          <pc:docMk/>
          <pc:sldMk cId="3771095047" sldId="428"/>
        </pc:sldMkLst>
        <pc:picChg chg="add mod">
          <ac:chgData name="Hannah Beatty" userId="S::cefepahannah@cefofphiladelphiacounty.onmicrosoft.com::0d7ccdab-feff-4ab1-bc18-308e87b700b6" providerId="AD" clId="Web-{FBA12302-B1A4-440D-7A8B-BFA19EF46FF0}" dt="2023-01-18T16:45:58.754" v="17" actId="14100"/>
          <ac:picMkLst>
            <pc:docMk/>
            <pc:sldMk cId="3771095047" sldId="428"/>
            <ac:picMk id="2" creationId="{B29240DF-7F9D-3A20-B732-89EC604E1AE6}"/>
          </ac:picMkLst>
        </pc:picChg>
      </pc:sldChg>
      <pc:sldChg chg="add ord replId">
        <pc:chgData name="Hannah Beatty" userId="S::cefepahannah@cefofphiladelphiacounty.onmicrosoft.com::0d7ccdab-feff-4ab1-bc18-308e87b700b6" providerId="AD" clId="Web-{FBA12302-B1A4-440D-7A8B-BFA19EF46FF0}" dt="2023-01-18T16:50:04.091" v="27"/>
        <pc:sldMkLst>
          <pc:docMk/>
          <pc:sldMk cId="1902803773" sldId="429"/>
        </pc:sldMkLst>
      </pc:sldChg>
      <pc:sldChg chg="add ord replId">
        <pc:chgData name="Hannah Beatty" userId="S::cefepahannah@cefofphiladelphiacounty.onmicrosoft.com::0d7ccdab-feff-4ab1-bc18-308e87b700b6" providerId="AD" clId="Web-{FBA12302-B1A4-440D-7A8B-BFA19EF46FF0}" dt="2023-01-18T16:50:17.404" v="30"/>
        <pc:sldMkLst>
          <pc:docMk/>
          <pc:sldMk cId="1812357811" sldId="430"/>
        </pc:sldMkLst>
      </pc:sldChg>
      <pc:sldChg chg="addSp modSp new">
        <pc:chgData name="Hannah Beatty" userId="S::cefepahannah@cefofphiladelphiacounty.onmicrosoft.com::0d7ccdab-feff-4ab1-bc18-308e87b700b6" providerId="AD" clId="Web-{FBA12302-B1A4-440D-7A8B-BFA19EF46FF0}" dt="2023-01-18T16:54:05.927" v="48" actId="14100"/>
        <pc:sldMkLst>
          <pc:docMk/>
          <pc:sldMk cId="4094221852" sldId="431"/>
        </pc:sldMkLst>
        <pc:picChg chg="add mod">
          <ac:chgData name="Hannah Beatty" userId="S::cefepahannah@cefofphiladelphiacounty.onmicrosoft.com::0d7ccdab-feff-4ab1-bc18-308e87b700b6" providerId="AD" clId="Web-{FBA12302-B1A4-440D-7A8B-BFA19EF46FF0}" dt="2023-01-18T16:54:05.927" v="48" actId="14100"/>
          <ac:picMkLst>
            <pc:docMk/>
            <pc:sldMk cId="4094221852" sldId="431"/>
            <ac:picMk id="2" creationId="{327F3F44-D9A7-F161-59FE-60ADAD0A8F3E}"/>
          </ac:picMkLst>
        </pc:picChg>
      </pc:sldChg>
      <pc:sldChg chg="add ord replId">
        <pc:chgData name="Hannah Beatty" userId="S::cefepahannah@cefofphiladelphiacounty.onmicrosoft.com::0d7ccdab-feff-4ab1-bc18-308e87b700b6" providerId="AD" clId="Web-{FBA12302-B1A4-440D-7A8B-BFA19EF46FF0}" dt="2023-01-18T16:51:32.984" v="40"/>
        <pc:sldMkLst>
          <pc:docMk/>
          <pc:sldMk cId="1803659160" sldId="432"/>
        </pc:sldMkLst>
      </pc:sldChg>
      <pc:sldChg chg="add ord replId">
        <pc:chgData name="Hannah Beatty" userId="S::cefepahannah@cefofphiladelphiacounty.onmicrosoft.com::0d7ccdab-feff-4ab1-bc18-308e87b700b6" providerId="AD" clId="Web-{FBA12302-B1A4-440D-7A8B-BFA19EF46FF0}" dt="2023-01-18T16:51:45.375" v="43"/>
        <pc:sldMkLst>
          <pc:docMk/>
          <pc:sldMk cId="1561513662" sldId="433"/>
        </pc:sldMkLst>
      </pc:sldChg>
      <pc:sldChg chg="new ord">
        <pc:chgData name="Hannah Beatty" userId="S::cefepahannah@cefofphiladelphiacounty.onmicrosoft.com::0d7ccdab-feff-4ab1-bc18-308e87b700b6" providerId="AD" clId="Web-{FBA12302-B1A4-440D-7A8B-BFA19EF46FF0}" dt="2023-01-18T16:55:36.962" v="50"/>
        <pc:sldMkLst>
          <pc:docMk/>
          <pc:sldMk cId="2869491567" sldId="434"/>
        </pc:sldMkLst>
      </pc:sldChg>
    </pc:docChg>
  </pc:docChgLst>
  <pc:docChgLst>
    <pc:chgData name="Hannah Beatty" userId="S::cefepahannah@cefofphiladelphiacounty.onmicrosoft.com::0d7ccdab-feff-4ab1-bc18-308e87b700b6" providerId="AD" clId="Web-{0EFD11ED-C947-143A-6A41-25938E8944F0}"/>
    <pc:docChg chg="addSld delSld addMainMaster">
      <pc:chgData name="Hannah Beatty" userId="S::cefepahannah@cefofphiladelphiacounty.onmicrosoft.com::0d7ccdab-feff-4ab1-bc18-308e87b700b6" providerId="AD" clId="Web-{0EFD11ED-C947-143A-6A41-25938E8944F0}" dt="2023-01-19T17:07:39.134" v="3"/>
      <pc:docMkLst>
        <pc:docMk/>
      </pc:docMkLst>
      <pc:sldChg chg="del">
        <pc:chgData name="Hannah Beatty" userId="S::cefepahannah@cefofphiladelphiacounty.onmicrosoft.com::0d7ccdab-feff-4ab1-bc18-308e87b700b6" providerId="AD" clId="Web-{0EFD11ED-C947-143A-6A41-25938E8944F0}" dt="2023-01-19T16:24:38.224" v="0"/>
        <pc:sldMkLst>
          <pc:docMk/>
          <pc:sldMk cId="3217387895" sldId="411"/>
        </pc:sldMkLst>
      </pc:sldChg>
      <pc:sldChg chg="del">
        <pc:chgData name="Hannah Beatty" userId="S::cefepahannah@cefofphiladelphiacounty.onmicrosoft.com::0d7ccdab-feff-4ab1-bc18-308e87b700b6" providerId="AD" clId="Web-{0EFD11ED-C947-143A-6A41-25938E8944F0}" dt="2023-01-19T17:07:39.134" v="3"/>
        <pc:sldMkLst>
          <pc:docMk/>
          <pc:sldMk cId="2869491567" sldId="434"/>
        </pc:sldMkLst>
      </pc:sldChg>
      <pc:sldChg chg="add">
        <pc:chgData name="Hannah Beatty" userId="S::cefepahannah@cefofphiladelphiacounty.onmicrosoft.com::0d7ccdab-feff-4ab1-bc18-308e87b700b6" providerId="AD" clId="Web-{0EFD11ED-C947-143A-6A41-25938E8944F0}" dt="2023-01-19T17:07:27.947" v="1"/>
        <pc:sldMkLst>
          <pc:docMk/>
          <pc:sldMk cId="110959889" sldId="435"/>
        </pc:sldMkLst>
      </pc:sldChg>
      <pc:sldChg chg="add">
        <pc:chgData name="Hannah Beatty" userId="S::cefepahannah@cefofphiladelphiacounty.onmicrosoft.com::0d7ccdab-feff-4ab1-bc18-308e87b700b6" providerId="AD" clId="Web-{0EFD11ED-C947-143A-6A41-25938E8944F0}" dt="2023-01-19T17:07:32.197" v="2"/>
        <pc:sldMkLst>
          <pc:docMk/>
          <pc:sldMk cId="3917494031" sldId="436"/>
        </pc:sldMkLst>
      </pc:sldChg>
      <pc:sldMasterChg chg="add addSldLayout">
        <pc:chgData name="Hannah Beatty" userId="S::cefepahannah@cefofphiladelphiacounty.onmicrosoft.com::0d7ccdab-feff-4ab1-bc18-308e87b700b6" providerId="AD" clId="Web-{0EFD11ED-C947-143A-6A41-25938E8944F0}" dt="2023-01-19T17:07:32.197" v="2"/>
        <pc:sldMasterMkLst>
          <pc:docMk/>
          <pc:sldMasterMk cId="1507112952" sldId="2147483660"/>
        </pc:sldMasterMkLst>
        <pc:sldLayoutChg chg="add">
          <pc:chgData name="Hannah Beatty" userId="S::cefepahannah@cefofphiladelphiacounty.onmicrosoft.com::0d7ccdab-feff-4ab1-bc18-308e87b700b6" providerId="AD" clId="Web-{0EFD11ED-C947-143A-6A41-25938E8944F0}" dt="2023-01-19T17:07:27.947" v="1"/>
          <pc:sldLayoutMkLst>
            <pc:docMk/>
            <pc:sldMasterMk cId="1507112952" sldId="2147483660"/>
            <pc:sldLayoutMk cId="4093267116" sldId="2147483661"/>
          </pc:sldLayoutMkLst>
        </pc:sldLayoutChg>
        <pc:sldLayoutChg chg="add">
          <pc:chgData name="Hannah Beatty" userId="S::cefepahannah@cefofphiladelphiacounty.onmicrosoft.com::0d7ccdab-feff-4ab1-bc18-308e87b700b6" providerId="AD" clId="Web-{0EFD11ED-C947-143A-6A41-25938E8944F0}" dt="2023-01-19T17:07:32.197" v="2"/>
          <pc:sldLayoutMkLst>
            <pc:docMk/>
            <pc:sldMasterMk cId="1507112952" sldId="2147483660"/>
            <pc:sldLayoutMk cId="82023619" sldId="2147483667"/>
          </pc:sldLayoutMkLst>
        </pc:sldLayoutChg>
      </pc:sldMasterChg>
    </pc:docChg>
  </pc:docChgLst>
  <pc:docChgLst>
    <pc:chgData name="Hannah Beatty" userId="0d7ccdab-feff-4ab1-bc18-308e87b700b6" providerId="ADAL" clId="{574ABBA7-5040-4887-81F7-1F9E913D5EA0}"/>
    <pc:docChg chg="delSld">
      <pc:chgData name="Hannah Beatty" userId="0d7ccdab-feff-4ab1-bc18-308e87b700b6" providerId="ADAL" clId="{574ABBA7-5040-4887-81F7-1F9E913D5EA0}" dt="2023-01-24T01:03:08.861" v="0" actId="47"/>
      <pc:docMkLst>
        <pc:docMk/>
      </pc:docMkLst>
      <pc:sldChg chg="del">
        <pc:chgData name="Hannah Beatty" userId="0d7ccdab-feff-4ab1-bc18-308e87b700b6" providerId="ADAL" clId="{574ABBA7-5040-4887-81F7-1F9E913D5EA0}" dt="2023-01-24T01:03:08.861" v="0" actId="47"/>
        <pc:sldMkLst>
          <pc:docMk/>
          <pc:sldMk cId="2511506981" sldId="425"/>
        </pc:sldMkLst>
      </pc:sldChg>
    </pc:docChg>
  </pc:docChgLst>
  <pc:docChgLst>
    <pc:chgData name="Hannah Beatty" userId="S::cefepahannah@cefofphiladelphiacounty.onmicrosoft.com::0d7ccdab-feff-4ab1-bc18-308e87b700b6" providerId="AD" clId="Web-{6E5FC889-0F1C-64B7-C8E5-03E3781DD59E}"/>
    <pc:docChg chg="modSld">
      <pc:chgData name="Hannah Beatty" userId="S::cefepahannah@cefofphiladelphiacounty.onmicrosoft.com::0d7ccdab-feff-4ab1-bc18-308e87b700b6" providerId="AD" clId="Web-{6E5FC889-0F1C-64B7-C8E5-03E3781DD59E}" dt="2023-01-19T22:23:06.546" v="5" actId="14100"/>
      <pc:docMkLst>
        <pc:docMk/>
      </pc:docMkLst>
      <pc:sldChg chg="addSp modSp">
        <pc:chgData name="Hannah Beatty" userId="S::cefepahannah@cefofphiladelphiacounty.onmicrosoft.com::0d7ccdab-feff-4ab1-bc18-308e87b700b6" providerId="AD" clId="Web-{6E5FC889-0F1C-64B7-C8E5-03E3781DD59E}" dt="2023-01-19T22:23:06.546" v="5" actId="14100"/>
        <pc:sldMkLst>
          <pc:docMk/>
          <pc:sldMk cId="3654486935" sldId="298"/>
        </pc:sldMkLst>
        <pc:picChg chg="add mod">
          <ac:chgData name="Hannah Beatty" userId="S::cefepahannah@cefofphiladelphiacounty.onmicrosoft.com::0d7ccdab-feff-4ab1-bc18-308e87b700b6" providerId="AD" clId="Web-{6E5FC889-0F1C-64B7-C8E5-03E3781DD59E}" dt="2023-01-19T22:23:06.546" v="5" actId="14100"/>
          <ac:picMkLst>
            <pc:docMk/>
            <pc:sldMk cId="3654486935" sldId="298"/>
            <ac:picMk id="2" creationId="{1A49D569-45AD-674E-C3B2-C0061A612AD6}"/>
          </ac:picMkLst>
        </pc:picChg>
      </pc:sldChg>
      <pc:sldChg chg="addSp modSp">
        <pc:chgData name="Hannah Beatty" userId="S::cefepahannah@cefofphiladelphiacounty.onmicrosoft.com::0d7ccdab-feff-4ab1-bc18-308e87b700b6" providerId="AD" clId="Web-{6E5FC889-0F1C-64B7-C8E5-03E3781DD59E}" dt="2023-01-19T22:12:46.138" v="2" actId="14100"/>
        <pc:sldMkLst>
          <pc:docMk/>
          <pc:sldMk cId="79510910" sldId="299"/>
        </pc:sldMkLst>
        <pc:picChg chg="add mod">
          <ac:chgData name="Hannah Beatty" userId="S::cefepahannah@cefofphiladelphiacounty.onmicrosoft.com::0d7ccdab-feff-4ab1-bc18-308e87b700b6" providerId="AD" clId="Web-{6E5FC889-0F1C-64B7-C8E5-03E3781DD59E}" dt="2023-01-19T22:12:46.138" v="2" actId="14100"/>
          <ac:picMkLst>
            <pc:docMk/>
            <pc:sldMk cId="79510910" sldId="299"/>
            <ac:picMk id="2" creationId="{B07EDA5E-2838-1A3E-BA02-D8F956DA32C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A38B0-5EA2-4D6F-A9E4-E14643CE7D65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04675D-077B-4A6C-99EA-D5C12FC4F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956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Rule Chart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F073C1-C254-4CF9-9686-75024D77A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440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2-3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5C5E72-CC1A-BF4A-919C-691850513B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739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2-3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5C5E72-CC1A-BF4A-919C-691850513B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588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2-4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5C5E72-CC1A-BF4A-919C-691850513B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6743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2-5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5C5E72-CC1A-BF4A-919C-691850513B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487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Prayer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4675D-077B-4A6C-99EA-D5C12FC4F7B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945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Song: “All that is Good”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4675D-077B-4A6C-99EA-D5C12FC4F7B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85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4675D-077B-4A6C-99EA-D5C12FC4F7B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8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Song: “My God is Powerful”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4675D-077B-4A6C-99EA-D5C12FC4F7B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79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Bible Lesson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4675D-077B-4A6C-99EA-D5C12FC4F7B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748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5C5E72-CC1A-BF4A-919C-691850513B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879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5C5E72-CC1A-BF4A-919C-691850513B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626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2-2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5C5E72-CC1A-BF4A-919C-691850513B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777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0D7FE-FDB6-C063-4D20-9E80CCC6A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98AE4F-391A-B15E-ADED-FB792C95A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B21C1-DD10-38AD-6E38-2E27FCDD2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34670-25CD-01C6-CA60-9423B7127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35FA9-1FFE-3071-7D17-09CCF4951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B05149-EB6E-448D-A192-32BC582117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1711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D1F7D-1C38-8748-FB6C-D7E6AF14D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44B0FE-1A65-4FEC-1641-D4B392F579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C7816-3B3F-18DE-4649-CA4D1C677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7CEDE-4145-1A2E-2089-B70AA455E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55F3E-E808-11C6-175D-844A7FC28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FCAE19-FE02-4701-8AA0-2F711CF916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1463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6C9E24-44D4-A410-5F17-775DFBA197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C61AA-01E8-0B5F-33E3-2356745CFD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66A07-AF5F-5061-FD6B-004959474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C4D09-17A8-AB58-3A2F-8A58A49C8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9063C-7F70-37E8-E0FB-7E3123945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0E3617-00E7-4641-9491-2F2369B510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0442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AB15-F72E-4292-AB4D-7ED72864BA0A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C869-A143-4F01-9CFC-5F2C5B224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3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1596249"/>
            <a:ext cx="11054080" cy="3395698"/>
          </a:xfrm>
        </p:spPr>
        <p:txBody>
          <a:bodyPr anchor="b"/>
          <a:lstStyle>
            <a:lvl1pPr algn="ctr"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8AB15-F72E-4292-AB4D-7ED72864BA0A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2C869-A143-4F01-9CFC-5F2C5B224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67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3201F-2919-2173-BCF7-ACD86E650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29196-E9FC-1406-6206-FD7439889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7F5E3-940D-CF8F-4F56-0C8A4D954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F84D1-95B6-DD53-730D-F895A5CC5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11D9E-7A49-D2A8-C18B-31DA22623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8F64F-6794-49A9-B26D-69901C164A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6073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22A14-A74F-1D33-E3F1-243FC265D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BB7B6-C678-8B4B-3276-0F45360FA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132E4-D0B4-FB02-0101-F5C41611F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35FF4-E09B-D890-4761-F304E6A2D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87201-1ABB-DE6E-8B4C-A27D61ECC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FFE356-A477-47EE-BEF8-3407F033F1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9503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FB590-C30E-A608-B858-6B2310548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47770-4CA3-131C-0BB5-0D3F3C04BB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F6356F-02CD-C62E-9047-6AC2C8FE4A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F62BB-4521-0345-11A2-BF3BCFDC7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26BD8C-0F70-6F71-DB79-2EF73C55E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389CA-9E22-ECAB-E474-EDF3ADBEB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D9C6F4-346D-4AF4-96BB-42948E4898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8179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06AE2-6F75-96B2-3CDD-585971499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61C2D-38F9-0968-D1BE-30FA067CB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56C5B6-CF4D-3EB0-8230-BC82F9638B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2E21A9-E6E0-ADF8-29E6-71318CEF33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24795E-0807-9C40-7612-1B050CA119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580019-818C-DD4A-9B11-77E5E2A8D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FF81E7-A702-CB57-CCE5-1D84F73A2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72B1F9-41BB-EA29-052B-98C670FE2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3ACCCE-BEE0-4EAC-AC6F-23942B8CFE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1360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8335F-86B8-29B4-C9D4-8486AF163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90A42F-5692-1C1E-ECDC-A38EB9362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D66B04-EED6-1AE9-938E-E003DC603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03AA02-CC57-FE09-FCAF-567943490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0D12BC-D944-4DDC-8BDD-33F4FDF419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5852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5661C2-37D0-4485-35D8-3EAE2C8C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4845D6-D12E-1857-3AE4-025C41EB4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E64BCF-F939-471B-889D-24235A5F0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03F6DB-5478-472C-A3F3-CB06958A44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369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F353C-562B-528C-F129-7829C37C3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0A27B-613D-42AA-972E-75AAC297C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C2D41F-EBD9-C324-EBE5-8F11872790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70EAD3-B9C6-506B-09ED-2CDBB1115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19355-51C7-69C4-63F0-A78238364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E2C115-15E7-187C-C177-BC6420B25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FB7F4E-EB6E-4EAF-B9EC-CA0995AF37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739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A2E77-B289-072E-4E84-BDEFB9D30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04DB52-D3AA-F085-A9B9-1AF382F76F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5880A6-D166-38C2-196B-3BD5CD5BC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CDC17-13B7-C95A-2F86-DDD47C7A1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D7DF87-154C-C71F-161B-FF981F7B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55F0C5-7DE8-0C2F-26A9-E02D95D6C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62019C-9EE0-42EF-B3FA-19A1937909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9431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0FE8A5F-3456-FB1A-3377-5623E4AB8F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9D113D7-28D1-B068-64D9-5A433A52F0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535E88B-A524-635B-BA54-48422C11D0F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380CD90-30AE-0983-5410-C24B54234FA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096249A-9B6C-F87C-AAC0-9AD54105930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D9737962-14C6-4774-A5A6-DD6D9D05B21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8AB15-F72E-4292-AB4D-7ED72864BA0A}" type="datetimeFigureOut">
              <a:rPr lang="en-US" smtClean="0"/>
              <a:t>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2C869-A143-4F01-9CFC-5F2C5B224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12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1" r:id="rId2"/>
  </p:sldLayoutIdLst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18" Type="http://schemas.openxmlformats.org/officeDocument/2006/relationships/image" Target="../media/image38.jpeg"/><Relationship Id="rId3" Type="http://schemas.openxmlformats.org/officeDocument/2006/relationships/image" Target="../media/image23.jpeg"/><Relationship Id="rId21" Type="http://schemas.openxmlformats.org/officeDocument/2006/relationships/image" Target="../media/image41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17" Type="http://schemas.openxmlformats.org/officeDocument/2006/relationships/image" Target="../media/image37.jpeg"/><Relationship Id="rId2" Type="http://schemas.openxmlformats.org/officeDocument/2006/relationships/image" Target="../media/image22.jpeg"/><Relationship Id="rId16" Type="http://schemas.openxmlformats.org/officeDocument/2006/relationships/image" Target="../media/image36.jpeg"/><Relationship Id="rId20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24" Type="http://schemas.openxmlformats.org/officeDocument/2006/relationships/image" Target="../media/image44.jpeg"/><Relationship Id="rId5" Type="http://schemas.openxmlformats.org/officeDocument/2006/relationships/image" Target="../media/image25.jpeg"/><Relationship Id="rId15" Type="http://schemas.openxmlformats.org/officeDocument/2006/relationships/image" Target="../media/image35.jpeg"/><Relationship Id="rId23" Type="http://schemas.openxmlformats.org/officeDocument/2006/relationships/image" Target="../media/image43.jpeg"/><Relationship Id="rId10" Type="http://schemas.openxmlformats.org/officeDocument/2006/relationships/image" Target="../media/image30.jpeg"/><Relationship Id="rId19" Type="http://schemas.openxmlformats.org/officeDocument/2006/relationships/image" Target="../media/image39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Relationship Id="rId22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8tqhCt835Uw?feature=oembed" TargetMode="Externa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MME6VWCHLFA?feature=oembed" TargetMode="Externa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F7D555-CA1D-9F0F-96C8-27A2A281E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" y="0"/>
            <a:ext cx="12999718" cy="9753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27C896C-6F07-A868-2D4B-4824C0E3CFF9}"/>
              </a:ext>
            </a:extLst>
          </p:cNvPr>
          <p:cNvSpPr/>
          <p:nvPr/>
        </p:nvSpPr>
        <p:spPr bwMode="auto">
          <a:xfrm>
            <a:off x="0" y="6529526"/>
            <a:ext cx="13004800" cy="2233474"/>
          </a:xfrm>
          <a:prstGeom prst="rect">
            <a:avLst/>
          </a:prstGeom>
          <a:solidFill>
            <a:srgbClr val="BBE0E3">
              <a:alpha val="6902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A8C72F5-990A-66FB-DA69-D7CCAF2B1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83" b="57813"/>
          <a:stretch/>
        </p:blipFill>
        <p:spPr bwMode="auto">
          <a:xfrm>
            <a:off x="101600" y="6529526"/>
            <a:ext cx="1371600" cy="215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D99F4A-255F-8DB9-7FE7-AAA81452109D}"/>
              </a:ext>
            </a:extLst>
          </p:cNvPr>
          <p:cNvSpPr/>
          <p:nvPr/>
        </p:nvSpPr>
        <p:spPr>
          <a:xfrm>
            <a:off x="3691551" y="6769100"/>
            <a:ext cx="921310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MOSES #9 </a:t>
            </a:r>
          </a:p>
          <a:p>
            <a:pPr algn="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“God’s Presence with Moses”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B941229A-ECC2-A297-DFB1-AA79AC27A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xt, letter&#10;&#10;Description automatically generated">
            <a:extLst>
              <a:ext uri="{FF2B5EF4-FFF2-40B4-BE49-F238E27FC236}">
                <a16:creationId xmlns:a16="http://schemas.microsoft.com/office/drawing/2014/main" id="{7DCEA5BE-6BA3-DEEA-3EE6-A163A4662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93" y="2543"/>
            <a:ext cx="13019012" cy="975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885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B941229A-ECC2-A297-DFB1-AA79AC27A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544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iagram&#10;&#10;Description automatically generated">
            <a:extLst>
              <a:ext uri="{FF2B5EF4-FFF2-40B4-BE49-F238E27FC236}">
                <a16:creationId xmlns:a16="http://schemas.microsoft.com/office/drawing/2014/main" id="{B29240DF-7F9D-3A20-B732-89EC604E1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921" y="2542"/>
            <a:ext cx="13069549" cy="984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95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9E2CAB46-A9C9-C00C-4CD3-18F36D3D8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889FBECA-6F45-3D27-B011-7326CCC3A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, sunset, outdoor, nature&#10;&#10;Description automatically generated">
            <a:extLst>
              <a:ext uri="{FF2B5EF4-FFF2-40B4-BE49-F238E27FC236}">
                <a16:creationId xmlns:a16="http://schemas.microsoft.com/office/drawing/2014/main" id="{B6C2B631-3A0D-D139-A23B-03EF02DBA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93" y="-14304"/>
            <a:ext cx="13103240" cy="975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0065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889FBECA-6F45-3D27-B011-7326CCC3A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474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, sunset, outdoor, nature&#10;&#10;Description automatically generated">
            <a:extLst>
              <a:ext uri="{FF2B5EF4-FFF2-40B4-BE49-F238E27FC236}">
                <a16:creationId xmlns:a16="http://schemas.microsoft.com/office/drawing/2014/main" id="{B6C2B631-3A0D-D139-A23B-03EF02DBA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93" y="-14304"/>
            <a:ext cx="13103240" cy="975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51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iagram, text&#10;&#10;Description automatically generated">
            <a:extLst>
              <a:ext uri="{FF2B5EF4-FFF2-40B4-BE49-F238E27FC236}">
                <a16:creationId xmlns:a16="http://schemas.microsoft.com/office/drawing/2014/main" id="{78E235A5-7629-76FC-EE37-38B144EEB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63" y="-7162"/>
            <a:ext cx="13006205" cy="977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59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B743DFE-1E50-D598-CEF2-8EDEE08FB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132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0D644836-E01B-F634-1F61-E0CDE587F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3578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B22647F7-CA22-3CDC-19A1-2A54A9155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, sunset, outdoor, nature&#10;&#10;Description automatically generated">
            <a:extLst>
              <a:ext uri="{FF2B5EF4-FFF2-40B4-BE49-F238E27FC236}">
                <a16:creationId xmlns:a16="http://schemas.microsoft.com/office/drawing/2014/main" id="{B6C2B631-3A0D-D139-A23B-03EF02DBA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93" y="-14304"/>
            <a:ext cx="13103240" cy="975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203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iagram, text&#10;&#10;Description automatically generated">
            <a:extLst>
              <a:ext uri="{FF2B5EF4-FFF2-40B4-BE49-F238E27FC236}">
                <a16:creationId xmlns:a16="http://schemas.microsoft.com/office/drawing/2014/main" id="{78E235A5-7629-76FC-EE37-38B144EEB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63" y="-7162"/>
            <a:ext cx="13006205" cy="977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136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27F3F44-D9A7-F161-59FE-60ADAD0A8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230" y="2542"/>
            <a:ext cx="13052704" cy="984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2218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AEC60B26-D11E-DADB-3723-6346816AE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598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1F2AE87-043B-A2FC-5452-0987315BA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840" y="501941"/>
            <a:ext cx="2600960" cy="1950720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0E1BC044-213A-8DDD-A5D1-C76621C88E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960" y="501941"/>
            <a:ext cx="2600960" cy="1950720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3A53FB62-A7D4-53E2-A90E-A0AD37FEAA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941"/>
            <a:ext cx="2600960" cy="1950720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CC1656DB-A5FD-7A17-699E-C8C483A0B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80" y="501941"/>
            <a:ext cx="2600960" cy="1950720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95DA43A4-73B0-53E1-06AF-0FCFD36F60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920" y="501941"/>
            <a:ext cx="2600960" cy="1950720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2E6A7AE2-3751-EF66-FE6E-1FDEBA264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80" y="2572440"/>
            <a:ext cx="2600960" cy="1950720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ABB9B61D-D1EC-54CC-2CC4-80B40FBDD9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920" y="2572440"/>
            <a:ext cx="2600960" cy="1950720"/>
          </a:xfrm>
          <a:prstGeom prst="rect">
            <a:avLst/>
          </a:prstGeom>
        </p:spPr>
      </p:pic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6E566782-C95B-BE3D-D3C4-7C7F05B72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840" y="2572440"/>
            <a:ext cx="2600960" cy="1950720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B8B58EDC-EDF9-4B42-4E4C-AE88F6B59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960" y="2572440"/>
            <a:ext cx="2600960" cy="1950720"/>
          </a:xfrm>
          <a:prstGeom prst="rect">
            <a:avLst/>
          </a:prstGeom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2C00492B-7E39-0230-7EFE-827C881FA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665"/>
            <a:ext cx="2600960" cy="1950720"/>
          </a:xfrm>
          <a:prstGeom prst="rect">
            <a:avLst/>
          </a:prstGeom>
        </p:spPr>
      </p:pic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7039812E-45DC-AAC6-93A6-A46EA8D81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8573"/>
            <a:ext cx="2600960" cy="1950720"/>
          </a:xfrm>
          <a:prstGeom prst="rect">
            <a:avLst/>
          </a:prstGeom>
        </p:spPr>
      </p:pic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D2F8700E-4044-74DA-20C7-D70EBC405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920" y="4688573"/>
            <a:ext cx="2600960" cy="1950720"/>
          </a:xfrm>
          <a:prstGeom prst="rect">
            <a:avLst/>
          </a:prstGeom>
        </p:spPr>
      </p:pic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7B01BA1D-4F98-105B-FB48-889822CBA8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960" y="4688573"/>
            <a:ext cx="2600960" cy="1950720"/>
          </a:xfrm>
          <a:prstGeom prst="rect">
            <a:avLst/>
          </a:prstGeom>
        </p:spPr>
      </p:pic>
      <p:pic>
        <p:nvPicPr>
          <p:cNvPr id="35" name="Picture 34" descr="A picture containing text&#10;&#10;Description automatically generated">
            <a:extLst>
              <a:ext uri="{FF2B5EF4-FFF2-40B4-BE49-F238E27FC236}">
                <a16:creationId xmlns:a16="http://schemas.microsoft.com/office/drawing/2014/main" id="{3B3EB4D9-C54B-51F1-D3E3-A17126A5E4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840" y="4688573"/>
            <a:ext cx="2600960" cy="1950720"/>
          </a:xfrm>
          <a:prstGeom prst="rect">
            <a:avLst/>
          </a:prstGeom>
        </p:spPr>
      </p:pic>
      <p:pic>
        <p:nvPicPr>
          <p:cNvPr id="37" name="Picture 36" descr="A picture containing text&#10;&#10;Description automatically generated">
            <a:extLst>
              <a:ext uri="{FF2B5EF4-FFF2-40B4-BE49-F238E27FC236}">
                <a16:creationId xmlns:a16="http://schemas.microsoft.com/office/drawing/2014/main" id="{3BC1EB2E-F72F-DD25-C163-B3FFB05BF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80" y="4688573"/>
            <a:ext cx="2600960" cy="1950720"/>
          </a:xfrm>
          <a:prstGeom prst="rect">
            <a:avLst/>
          </a:prstGeom>
        </p:spPr>
      </p:pic>
      <p:pic>
        <p:nvPicPr>
          <p:cNvPr id="39" name="Picture 38" descr="A picture containing text&#10;&#10;Description automatically generated">
            <a:extLst>
              <a:ext uri="{FF2B5EF4-FFF2-40B4-BE49-F238E27FC236}">
                <a16:creationId xmlns:a16="http://schemas.microsoft.com/office/drawing/2014/main" id="{14FFEF65-46F3-4A09-2D47-9F28286E5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70482"/>
            <a:ext cx="2600960" cy="1950720"/>
          </a:xfrm>
          <a:prstGeom prst="rect">
            <a:avLst/>
          </a:prstGeom>
        </p:spPr>
      </p:pic>
      <p:pic>
        <p:nvPicPr>
          <p:cNvPr id="41" name="Picture 40" descr="A picture containing text&#10;&#10;Description automatically generated">
            <a:extLst>
              <a:ext uri="{FF2B5EF4-FFF2-40B4-BE49-F238E27FC236}">
                <a16:creationId xmlns:a16="http://schemas.microsoft.com/office/drawing/2014/main" id="{DA4E7053-A7D0-C458-1031-0755D8B1A7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920" y="6770482"/>
            <a:ext cx="2600960" cy="1950720"/>
          </a:xfrm>
          <a:prstGeom prst="rect">
            <a:avLst/>
          </a:prstGeom>
        </p:spPr>
      </p:pic>
      <p:pic>
        <p:nvPicPr>
          <p:cNvPr id="42" name="Picture 41" descr="A picture containing text&#10;&#10;Description automatically generated">
            <a:extLst>
              <a:ext uri="{FF2B5EF4-FFF2-40B4-BE49-F238E27FC236}">
                <a16:creationId xmlns:a16="http://schemas.microsoft.com/office/drawing/2014/main" id="{040D4FEB-08A7-4243-FAB8-7368DC38D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960" y="6770482"/>
            <a:ext cx="2600960" cy="1950720"/>
          </a:xfrm>
          <a:prstGeom prst="rect">
            <a:avLst/>
          </a:prstGeom>
        </p:spPr>
      </p:pic>
      <p:pic>
        <p:nvPicPr>
          <p:cNvPr id="43" name="Picture 42" descr="A picture containing text&#10;&#10;Description automatically generated">
            <a:extLst>
              <a:ext uri="{FF2B5EF4-FFF2-40B4-BE49-F238E27FC236}">
                <a16:creationId xmlns:a16="http://schemas.microsoft.com/office/drawing/2014/main" id="{B8893C82-7269-B7D3-0FD7-1D2730113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840" y="6770482"/>
            <a:ext cx="2600960" cy="1950720"/>
          </a:xfrm>
          <a:prstGeom prst="rect">
            <a:avLst/>
          </a:prstGeom>
        </p:spPr>
      </p:pic>
      <p:pic>
        <p:nvPicPr>
          <p:cNvPr id="44" name="Picture 43" descr="A picture containing text&#10;&#10;Description automatically generated">
            <a:extLst>
              <a:ext uri="{FF2B5EF4-FFF2-40B4-BE49-F238E27FC236}">
                <a16:creationId xmlns:a16="http://schemas.microsoft.com/office/drawing/2014/main" id="{593E77DB-5106-7BA8-1CFC-A3926FF972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80" y="6770482"/>
            <a:ext cx="2600960" cy="1950720"/>
          </a:xfrm>
          <a:prstGeom prst="rect">
            <a:avLst/>
          </a:prstGeom>
        </p:spPr>
      </p:pic>
      <p:pic>
        <p:nvPicPr>
          <p:cNvPr id="46" name="5" descr="Icon&#10;&#10;Description automatically generated">
            <a:extLst>
              <a:ext uri="{FF2B5EF4-FFF2-40B4-BE49-F238E27FC236}">
                <a16:creationId xmlns:a16="http://schemas.microsoft.com/office/drawing/2014/main" id="{7799D0D0-B8FE-A8BB-9714-9F5ECD8EF0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840" y="501606"/>
            <a:ext cx="2600960" cy="1950720"/>
          </a:xfrm>
          <a:prstGeom prst="rect">
            <a:avLst/>
          </a:prstGeom>
        </p:spPr>
      </p:pic>
      <p:pic>
        <p:nvPicPr>
          <p:cNvPr id="47" name="4" descr="Icon&#10;&#10;Description automatically generated">
            <a:extLst>
              <a:ext uri="{FF2B5EF4-FFF2-40B4-BE49-F238E27FC236}">
                <a16:creationId xmlns:a16="http://schemas.microsoft.com/office/drawing/2014/main" id="{B4A98E51-4C56-814E-7609-B586502C57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222" y="501606"/>
            <a:ext cx="2600960" cy="1950720"/>
          </a:xfrm>
          <a:prstGeom prst="rect">
            <a:avLst/>
          </a:prstGeom>
        </p:spPr>
      </p:pic>
      <p:pic>
        <p:nvPicPr>
          <p:cNvPr id="48" name="3" descr="Icon&#10;&#10;Description automatically generated">
            <a:extLst>
              <a:ext uri="{FF2B5EF4-FFF2-40B4-BE49-F238E27FC236}">
                <a16:creationId xmlns:a16="http://schemas.microsoft.com/office/drawing/2014/main" id="{80F81DC5-F3F2-F7AB-BBA0-D2E68086BE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091" y="512183"/>
            <a:ext cx="2600960" cy="1950720"/>
          </a:xfrm>
          <a:prstGeom prst="rect">
            <a:avLst/>
          </a:prstGeom>
        </p:spPr>
      </p:pic>
      <p:pic>
        <p:nvPicPr>
          <p:cNvPr id="49" name="1" descr="Icon&#10;&#10;Description automatically generated">
            <a:extLst>
              <a:ext uri="{FF2B5EF4-FFF2-40B4-BE49-F238E27FC236}">
                <a16:creationId xmlns:a16="http://schemas.microsoft.com/office/drawing/2014/main" id="{F6EE0817-21DD-E4B4-38C7-D695A19B7B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" y="502535"/>
            <a:ext cx="2600960" cy="1950720"/>
          </a:xfrm>
          <a:prstGeom prst="rect">
            <a:avLst/>
          </a:prstGeom>
        </p:spPr>
      </p:pic>
      <p:pic>
        <p:nvPicPr>
          <p:cNvPr id="50" name="2" descr="Icon&#10;&#10;Description automatically generated">
            <a:extLst>
              <a:ext uri="{FF2B5EF4-FFF2-40B4-BE49-F238E27FC236}">
                <a16:creationId xmlns:a16="http://schemas.microsoft.com/office/drawing/2014/main" id="{A94E3892-F4B4-2DA7-85E2-7729E5122F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110" y="512183"/>
            <a:ext cx="2600960" cy="1950720"/>
          </a:xfrm>
          <a:prstGeom prst="rect">
            <a:avLst/>
          </a:prstGeom>
        </p:spPr>
      </p:pic>
      <p:pic>
        <p:nvPicPr>
          <p:cNvPr id="51" name="10" descr="Icon&#10;&#10;Description automatically generated">
            <a:extLst>
              <a:ext uri="{FF2B5EF4-FFF2-40B4-BE49-F238E27FC236}">
                <a16:creationId xmlns:a16="http://schemas.microsoft.com/office/drawing/2014/main" id="{E75AE636-6E99-5F14-D792-6A1F0BF011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444" y="2577785"/>
            <a:ext cx="2600960" cy="1950720"/>
          </a:xfrm>
          <a:prstGeom prst="rect">
            <a:avLst/>
          </a:prstGeom>
        </p:spPr>
      </p:pic>
      <p:pic>
        <p:nvPicPr>
          <p:cNvPr id="52" name="9" descr="Icon&#10;&#10;Description automatically generated">
            <a:extLst>
              <a:ext uri="{FF2B5EF4-FFF2-40B4-BE49-F238E27FC236}">
                <a16:creationId xmlns:a16="http://schemas.microsoft.com/office/drawing/2014/main" id="{908312FB-63D1-13F6-FF53-D30A09CE4D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201" y="2573328"/>
            <a:ext cx="2600960" cy="1950720"/>
          </a:xfrm>
          <a:prstGeom prst="rect">
            <a:avLst/>
          </a:prstGeom>
        </p:spPr>
      </p:pic>
      <p:pic>
        <p:nvPicPr>
          <p:cNvPr id="53" name="8" descr="Icon&#10;&#10;Description automatically generated">
            <a:extLst>
              <a:ext uri="{FF2B5EF4-FFF2-40B4-BE49-F238E27FC236}">
                <a16:creationId xmlns:a16="http://schemas.microsoft.com/office/drawing/2014/main" id="{0F223738-1BC4-81EA-E5B1-06BF0054BE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729" y="2577785"/>
            <a:ext cx="2600960" cy="1950720"/>
          </a:xfrm>
          <a:prstGeom prst="rect">
            <a:avLst/>
          </a:prstGeom>
        </p:spPr>
      </p:pic>
      <p:pic>
        <p:nvPicPr>
          <p:cNvPr id="54" name="7" descr="Icon&#10;&#10;Description automatically generated">
            <a:extLst>
              <a:ext uri="{FF2B5EF4-FFF2-40B4-BE49-F238E27FC236}">
                <a16:creationId xmlns:a16="http://schemas.microsoft.com/office/drawing/2014/main" id="{D75758A2-B94F-3A2D-CFF8-60FABA2499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458" y="2600378"/>
            <a:ext cx="2600960" cy="1950720"/>
          </a:xfrm>
          <a:prstGeom prst="rect">
            <a:avLst/>
          </a:prstGeom>
        </p:spPr>
      </p:pic>
      <p:pic>
        <p:nvPicPr>
          <p:cNvPr id="55" name="6" descr="Icon&#10;&#10;Description automatically generated with low confidence">
            <a:extLst>
              <a:ext uri="{FF2B5EF4-FFF2-40B4-BE49-F238E27FC236}">
                <a16:creationId xmlns:a16="http://schemas.microsoft.com/office/drawing/2014/main" id="{0D2880CE-5A1F-8579-73CC-DF01887A40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" y="2628316"/>
            <a:ext cx="2600960" cy="1950720"/>
          </a:xfrm>
          <a:prstGeom prst="rect">
            <a:avLst/>
          </a:prstGeom>
        </p:spPr>
      </p:pic>
      <p:pic>
        <p:nvPicPr>
          <p:cNvPr id="56" name="15" descr="Icon&#10;&#10;Description automatically generated">
            <a:extLst>
              <a:ext uri="{FF2B5EF4-FFF2-40B4-BE49-F238E27FC236}">
                <a16:creationId xmlns:a16="http://schemas.microsoft.com/office/drawing/2014/main" id="{B0C216EE-9EAB-117F-658F-3F0ED4F602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670" y="4688445"/>
            <a:ext cx="2600960" cy="1950720"/>
          </a:xfrm>
          <a:prstGeom prst="rect">
            <a:avLst/>
          </a:prstGeom>
        </p:spPr>
      </p:pic>
      <p:pic>
        <p:nvPicPr>
          <p:cNvPr id="57" name="14" descr="Shape, icon, arrow&#10;&#10;Description automatically generated">
            <a:extLst>
              <a:ext uri="{FF2B5EF4-FFF2-40B4-BE49-F238E27FC236}">
                <a16:creationId xmlns:a16="http://schemas.microsoft.com/office/drawing/2014/main" id="{1611DA55-C78F-5D82-3B8A-F75C5E12C36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222" y="4689818"/>
            <a:ext cx="2600960" cy="1950720"/>
          </a:xfrm>
          <a:prstGeom prst="rect">
            <a:avLst/>
          </a:prstGeom>
        </p:spPr>
      </p:pic>
      <p:pic>
        <p:nvPicPr>
          <p:cNvPr id="58" name="13" descr="Icon&#10;&#10;Description automatically generated">
            <a:extLst>
              <a:ext uri="{FF2B5EF4-FFF2-40B4-BE49-F238E27FC236}">
                <a16:creationId xmlns:a16="http://schemas.microsoft.com/office/drawing/2014/main" id="{D53E6FC0-B0C8-C69B-6C65-D3DE5641E6B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907" y="4695670"/>
            <a:ext cx="2662315" cy="1950720"/>
          </a:xfrm>
          <a:prstGeom prst="rect">
            <a:avLst/>
          </a:prstGeom>
        </p:spPr>
      </p:pic>
      <p:pic>
        <p:nvPicPr>
          <p:cNvPr id="59" name="12" descr="Icon&#10;&#10;Description automatically generated">
            <a:extLst>
              <a:ext uri="{FF2B5EF4-FFF2-40B4-BE49-F238E27FC236}">
                <a16:creationId xmlns:a16="http://schemas.microsoft.com/office/drawing/2014/main" id="{EAECC13D-059A-233B-3193-C099B046621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458" y="4695670"/>
            <a:ext cx="2600960" cy="1950720"/>
          </a:xfrm>
          <a:prstGeom prst="rect">
            <a:avLst/>
          </a:prstGeom>
        </p:spPr>
      </p:pic>
      <p:pic>
        <p:nvPicPr>
          <p:cNvPr id="60" name="11" descr="A picture containing shape&#10;&#10;Description automatically generated">
            <a:extLst>
              <a:ext uri="{FF2B5EF4-FFF2-40B4-BE49-F238E27FC236}">
                <a16:creationId xmlns:a16="http://schemas.microsoft.com/office/drawing/2014/main" id="{DDBEE475-4FC7-503C-D49C-DF79BD8D5FA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" y="4699346"/>
            <a:ext cx="2600960" cy="1950720"/>
          </a:xfrm>
          <a:prstGeom prst="rect">
            <a:avLst/>
          </a:prstGeom>
        </p:spPr>
      </p:pic>
      <p:pic>
        <p:nvPicPr>
          <p:cNvPr id="61" name="20" descr="Shape, icon&#10;&#10;Description automatically generated">
            <a:extLst>
              <a:ext uri="{FF2B5EF4-FFF2-40B4-BE49-F238E27FC236}">
                <a16:creationId xmlns:a16="http://schemas.microsoft.com/office/drawing/2014/main" id="{FDE16A91-16D4-8B55-D915-9BAE7311832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519" y="6769237"/>
            <a:ext cx="2600960" cy="1950720"/>
          </a:xfrm>
          <a:prstGeom prst="rect">
            <a:avLst/>
          </a:prstGeom>
        </p:spPr>
      </p:pic>
      <p:pic>
        <p:nvPicPr>
          <p:cNvPr id="62" name="19" descr="Shape, icon&#10;&#10;Description automatically generated">
            <a:extLst>
              <a:ext uri="{FF2B5EF4-FFF2-40B4-BE49-F238E27FC236}">
                <a16:creationId xmlns:a16="http://schemas.microsoft.com/office/drawing/2014/main" id="{6852A1DB-6129-B9A5-ED5E-E7021A1C21D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385" y="6774958"/>
            <a:ext cx="2600960" cy="1950720"/>
          </a:xfrm>
          <a:prstGeom prst="rect">
            <a:avLst/>
          </a:prstGeom>
        </p:spPr>
      </p:pic>
      <p:pic>
        <p:nvPicPr>
          <p:cNvPr id="63" name="18" descr="Icon&#10;&#10;Description automatically generated">
            <a:extLst>
              <a:ext uri="{FF2B5EF4-FFF2-40B4-BE49-F238E27FC236}">
                <a16:creationId xmlns:a16="http://schemas.microsoft.com/office/drawing/2014/main" id="{C99C3152-6FCD-0170-F3E3-81BB0518657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341" y="6799509"/>
            <a:ext cx="2600960" cy="1950720"/>
          </a:xfrm>
          <a:prstGeom prst="rect">
            <a:avLst/>
          </a:prstGeom>
        </p:spPr>
      </p:pic>
      <p:pic>
        <p:nvPicPr>
          <p:cNvPr id="64" name="17" descr="Icon&#10;&#10;Description automatically generated">
            <a:extLst>
              <a:ext uri="{FF2B5EF4-FFF2-40B4-BE49-F238E27FC236}">
                <a16:creationId xmlns:a16="http://schemas.microsoft.com/office/drawing/2014/main" id="{DE82BD71-7095-85E1-1DE7-BEB7014B03E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302" y="6770505"/>
            <a:ext cx="2600960" cy="1950720"/>
          </a:xfrm>
          <a:prstGeom prst="rect">
            <a:avLst/>
          </a:prstGeom>
        </p:spPr>
      </p:pic>
      <p:pic>
        <p:nvPicPr>
          <p:cNvPr id="65" name="16" descr="A picture containing shape&#10;&#10;Description automatically generated">
            <a:extLst>
              <a:ext uri="{FF2B5EF4-FFF2-40B4-BE49-F238E27FC236}">
                <a16:creationId xmlns:a16="http://schemas.microsoft.com/office/drawing/2014/main" id="{423F79A1-6702-2DF0-1D22-D8612A17BD7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" y="6774106"/>
            <a:ext cx="2600960" cy="1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9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30C575-DCC8-54B5-DB7F-10E52CA39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" y="0"/>
            <a:ext cx="1300276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59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crowd&#10;&#10;Description automatically generated">
            <a:extLst>
              <a:ext uri="{FF2B5EF4-FFF2-40B4-BE49-F238E27FC236}">
                <a16:creationId xmlns:a16="http://schemas.microsoft.com/office/drawing/2014/main" id="{4AED676C-A552-C481-A29C-41653048F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77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My God is Powerful">
            <a:hlinkClick r:id="" action="ppaction://media"/>
            <a:extLst>
              <a:ext uri="{FF2B5EF4-FFF2-40B4-BE49-F238E27FC236}">
                <a16:creationId xmlns:a16="http://schemas.microsoft.com/office/drawing/2014/main" id="{1A49D569-45AD-674E-C3B2-C0061A612AD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-218" y="-54751"/>
            <a:ext cx="12991282" cy="980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86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D575887-97A8-2C30-25FC-22FA66FDC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45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777AA5C-D8AB-2743-D579-615BC83C08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20" y="1823"/>
            <a:ext cx="13004780" cy="975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06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I'm Trusting You">
            <a:hlinkClick r:id="" action="ppaction://media"/>
            <a:extLst>
              <a:ext uri="{FF2B5EF4-FFF2-40B4-BE49-F238E27FC236}">
                <a16:creationId xmlns:a16="http://schemas.microsoft.com/office/drawing/2014/main" id="{B07EDA5E-2838-1A3E-BA02-D8F956DA32C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736" y="-26844"/>
            <a:ext cx="13005235" cy="975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0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851A5EC-2AE6-DD8B-3AC6-1361EB004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556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DA8DDCC43C374ABD0E237307F32FFF" ma:contentTypeVersion="14" ma:contentTypeDescription="Create a new document." ma:contentTypeScope="" ma:versionID="97abca9eba6a6b5f1aaaf08b912e34bd">
  <xsd:schema xmlns:xsd="http://www.w3.org/2001/XMLSchema" xmlns:xs="http://www.w3.org/2001/XMLSchema" xmlns:p="http://schemas.microsoft.com/office/2006/metadata/properties" xmlns:ns3="e6271920-192c-4267-93d3-b4f3875b762f" xmlns:ns4="c78fe7f5-0783-46bd-80b1-38617441e405" targetNamespace="http://schemas.microsoft.com/office/2006/metadata/properties" ma:root="true" ma:fieldsID="7b37fdb74106e0753e344e693247e4bd" ns3:_="" ns4:_="">
    <xsd:import namespace="e6271920-192c-4267-93d3-b4f3875b762f"/>
    <xsd:import namespace="c78fe7f5-0783-46bd-80b1-38617441e40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271920-192c-4267-93d3-b4f3875b76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8fe7f5-0783-46bd-80b1-38617441e40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15416B-7276-4D1F-88DB-758C7D76343D}">
  <ds:schemaRefs>
    <ds:schemaRef ds:uri="c78fe7f5-0783-46bd-80b1-38617441e405"/>
    <ds:schemaRef ds:uri="e6271920-192c-4267-93d3-b4f3875b762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F71AF54-0C59-47E2-9F4B-B5BA0F8EF7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DEE6464-3BEE-41C8-884C-A271746A1123}">
  <ds:schemaRefs>
    <ds:schemaRef ds:uri="c78fe7f5-0783-46bd-80b1-38617441e405"/>
    <ds:schemaRef ds:uri="e6271920-192c-4267-93d3-b4f3875b762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50</Words>
  <Application>Microsoft Office PowerPoint</Application>
  <PresentationFormat>Custom</PresentationFormat>
  <Paragraphs>27</Paragraphs>
  <Slides>26</Slides>
  <Notes>13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 Vung</dc:creator>
  <cp:lastModifiedBy>Hannah Beatty</cp:lastModifiedBy>
  <cp:revision>4</cp:revision>
  <cp:lastPrinted>1601-01-01T00:00:00Z</cp:lastPrinted>
  <dcterms:created xsi:type="dcterms:W3CDTF">1601-01-01T00:00:00Z</dcterms:created>
  <dcterms:modified xsi:type="dcterms:W3CDTF">2023-01-25T14:30:39Z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ContentTypeId">
    <vt:lpwstr>0x0101004FDA8DDCC43C374ABD0E237307F32FFF</vt:lpwstr>
  </property>
</Properties>
</file>